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58" r:id="rId7"/>
    <p:sldId id="259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1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37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19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827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622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61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477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17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383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00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738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10/01/2013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8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2852118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841"/>
            <a:ext cx="5437183" cy="69488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27784" y="364502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ability</a:t>
            </a:r>
            <a:endParaRPr lang="es-ES" sz="4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508104" y="6237312"/>
            <a:ext cx="172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 smtClean="0"/>
              <a:t>by</a:t>
            </a:r>
            <a:r>
              <a:rPr lang="es-ES_tradnl" sz="2000" b="1" dirty="0" smtClean="0"/>
              <a:t> HERBER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184428" cy="4608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NEGATIVE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1619448" y="2133253"/>
            <a:ext cx="1296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2555702" y="2133253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548011" y="2133253"/>
            <a:ext cx="15843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619448" y="25650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1548011" y="25650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1619448" y="29968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1476573" y="29968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1619448" y="34286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1548011" y="3428653"/>
            <a:ext cx="2089150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1619448" y="38604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1403548" y="38604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1619448" y="42938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1476573" y="4292253"/>
            <a:ext cx="2087563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2" name="Rectangle 93"/>
          <p:cNvSpPr>
            <a:spLocks noChangeArrowheads="1"/>
          </p:cNvSpPr>
          <p:nvPr/>
        </p:nvSpPr>
        <p:spPr bwMode="auto">
          <a:xfrm>
            <a:off x="1619448" y="47256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3" name="Rectangle 94"/>
          <p:cNvSpPr>
            <a:spLocks noChangeArrowheads="1"/>
          </p:cNvSpPr>
          <p:nvPr/>
        </p:nvSpPr>
        <p:spPr bwMode="auto">
          <a:xfrm>
            <a:off x="1548011" y="4725640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1546423" y="5157440"/>
            <a:ext cx="2449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5" name="Rectangle 96"/>
          <p:cNvSpPr>
            <a:spLocks noChangeArrowheads="1"/>
          </p:cNvSpPr>
          <p:nvPr/>
        </p:nvSpPr>
        <p:spPr bwMode="auto">
          <a:xfrm>
            <a:off x="1548011" y="5155853"/>
            <a:ext cx="22320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2401 0.00024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994" y="3429000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123728" y="1124744"/>
            <a:ext cx="3600400" cy="1440160"/>
          </a:xfrm>
          <a:prstGeom prst="wedgeEllipseCallout">
            <a:avLst>
              <a:gd name="adj1" fmla="val -23103"/>
              <a:gd name="adj2" fmla="val 729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5940152" y="1628800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can´t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2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5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3" y="2420888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555776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2" y="1628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547664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14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517817" y="1249633"/>
            <a:ext cx="4464496" cy="1440160"/>
          </a:xfrm>
          <a:prstGeom prst="wedgeEllipseCallout">
            <a:avLst>
              <a:gd name="adj1" fmla="val -33378"/>
              <a:gd name="adj2" fmla="val 809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00197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4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124744"/>
            <a:ext cx="4464496" cy="1440160"/>
          </a:xfrm>
          <a:prstGeom prst="wedgeEllipseCallout">
            <a:avLst>
              <a:gd name="adj1" fmla="val -31648"/>
              <a:gd name="adj2" fmla="val 836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Elephants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6" y="285293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88648" y="6262514"/>
            <a:ext cx="1615199" cy="216024"/>
          </a:xfrm>
          <a:custGeom>
            <a:avLst/>
            <a:gdLst>
              <a:gd name="connsiteX0" fmla="*/ 0 w 1512168"/>
              <a:gd name="connsiteY0" fmla="*/ 0 h 216024"/>
              <a:gd name="connsiteX1" fmla="*/ 1512168 w 1512168"/>
              <a:gd name="connsiteY1" fmla="*/ 0 h 216024"/>
              <a:gd name="connsiteX2" fmla="*/ 1512168 w 1512168"/>
              <a:gd name="connsiteY2" fmla="*/ 216024 h 216024"/>
              <a:gd name="connsiteX3" fmla="*/ 0 w 1512168"/>
              <a:gd name="connsiteY3" fmla="*/ 216024 h 216024"/>
              <a:gd name="connsiteX4" fmla="*/ 0 w 1512168"/>
              <a:gd name="connsiteY4" fmla="*/ 0 h 216024"/>
              <a:gd name="connsiteX0" fmla="*/ 103031 w 1615199"/>
              <a:gd name="connsiteY0" fmla="*/ 0 h 216024"/>
              <a:gd name="connsiteX1" fmla="*/ 1615199 w 1615199"/>
              <a:gd name="connsiteY1" fmla="*/ 0 h 216024"/>
              <a:gd name="connsiteX2" fmla="*/ 1615199 w 1615199"/>
              <a:gd name="connsiteY2" fmla="*/ 216024 h 216024"/>
              <a:gd name="connsiteX3" fmla="*/ 0 w 1615199"/>
              <a:gd name="connsiteY3" fmla="*/ 216024 h 216024"/>
              <a:gd name="connsiteX4" fmla="*/ 103031 w 1615199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99" h="216024">
                <a:moveTo>
                  <a:pt x="103031" y="0"/>
                </a:moveTo>
                <a:lnTo>
                  <a:pt x="1615199" y="0"/>
                </a:lnTo>
                <a:lnTo>
                  <a:pt x="1615199" y="216024"/>
                </a:lnTo>
                <a:lnTo>
                  <a:pt x="0" y="216024"/>
                </a:lnTo>
                <a:lnTo>
                  <a:pt x="10303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Rectángulo"/>
          <p:cNvSpPr/>
          <p:nvPr/>
        </p:nvSpPr>
        <p:spPr>
          <a:xfrm>
            <a:off x="1675885" y="6262514"/>
            <a:ext cx="1527963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6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184428" cy="4968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835870" y="1485032"/>
            <a:ext cx="410428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INTERROGATIVE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815554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1620441" y="2276822"/>
            <a:ext cx="360362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1980803" y="22768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9" name="Rectangle 89"/>
          <p:cNvSpPr>
            <a:spLocks noChangeArrowheads="1"/>
          </p:cNvSpPr>
          <p:nvPr/>
        </p:nvSpPr>
        <p:spPr bwMode="auto">
          <a:xfrm>
            <a:off x="2484041" y="22768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90"/>
          <p:cNvSpPr>
            <a:spLocks noChangeArrowheads="1"/>
          </p:cNvSpPr>
          <p:nvPr/>
        </p:nvSpPr>
        <p:spPr bwMode="auto">
          <a:xfrm>
            <a:off x="1403648" y="2204864"/>
            <a:ext cx="1584325" cy="6151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91"/>
          <p:cNvSpPr>
            <a:spLocks noChangeArrowheads="1"/>
          </p:cNvSpPr>
          <p:nvPr/>
        </p:nvSpPr>
        <p:spPr bwMode="auto">
          <a:xfrm>
            <a:off x="1402953" y="27086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92"/>
          <p:cNvSpPr>
            <a:spLocks noChangeArrowheads="1"/>
          </p:cNvSpPr>
          <p:nvPr/>
        </p:nvSpPr>
        <p:spPr bwMode="auto">
          <a:xfrm>
            <a:off x="1980803" y="27086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2484041" y="27086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1404541" y="2690068"/>
            <a:ext cx="1727199" cy="8109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5" name="Rectangle 95"/>
          <p:cNvSpPr>
            <a:spLocks noChangeArrowheads="1"/>
          </p:cNvSpPr>
          <p:nvPr/>
        </p:nvSpPr>
        <p:spPr bwMode="auto">
          <a:xfrm>
            <a:off x="1474391" y="3140422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6" name="Rectangle 96"/>
          <p:cNvSpPr>
            <a:spLocks noChangeArrowheads="1"/>
          </p:cNvSpPr>
          <p:nvPr/>
        </p:nvSpPr>
        <p:spPr bwMode="auto">
          <a:xfrm>
            <a:off x="2052241" y="3140422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7" name="Rectangle 97"/>
          <p:cNvSpPr>
            <a:spLocks noChangeArrowheads="1"/>
          </p:cNvSpPr>
          <p:nvPr/>
        </p:nvSpPr>
        <p:spPr bwMode="auto">
          <a:xfrm>
            <a:off x="2555478" y="31404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1402953" y="2924944"/>
            <a:ext cx="1657350" cy="69350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1404541" y="3573809"/>
            <a:ext cx="863600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2053828" y="3573809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101"/>
          <p:cNvSpPr>
            <a:spLocks noChangeArrowheads="1"/>
          </p:cNvSpPr>
          <p:nvPr/>
        </p:nvSpPr>
        <p:spPr bwMode="auto">
          <a:xfrm>
            <a:off x="2557066" y="3573809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1402953" y="3501008"/>
            <a:ext cx="1584325" cy="5883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1475978" y="40040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2053828" y="40040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2557066" y="40040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1403623" y="3861048"/>
            <a:ext cx="1800225" cy="64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107"/>
          <p:cNvSpPr>
            <a:spLocks noChangeArrowheads="1"/>
          </p:cNvSpPr>
          <p:nvPr/>
        </p:nvSpPr>
        <p:spPr bwMode="auto">
          <a:xfrm>
            <a:off x="1475978" y="4580284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2053828" y="4580284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2557066" y="45802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1403648" y="4365104"/>
            <a:ext cx="1656879" cy="7213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1474391" y="5012084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2052241" y="5012084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2555478" y="50120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04194" y="4869160"/>
            <a:ext cx="1655638" cy="5740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auto">
          <a:xfrm>
            <a:off x="1475978" y="5445472"/>
            <a:ext cx="15827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auto">
          <a:xfrm>
            <a:off x="2196703" y="544547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auto">
          <a:xfrm>
            <a:off x="2699941" y="544547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1402606" y="5301208"/>
            <a:ext cx="1873250" cy="6467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122"/>
          <p:cNvSpPr>
            <a:spLocks noChangeArrowheads="1"/>
          </p:cNvSpPr>
          <p:nvPr/>
        </p:nvSpPr>
        <p:spPr bwMode="auto">
          <a:xfrm>
            <a:off x="3419748" y="2419697"/>
            <a:ext cx="2736850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123"/>
          <p:cNvSpPr>
            <a:spLocks noChangeArrowheads="1"/>
          </p:cNvSpPr>
          <p:nvPr/>
        </p:nvSpPr>
        <p:spPr bwMode="auto">
          <a:xfrm>
            <a:off x="3348310" y="3500784"/>
            <a:ext cx="3024188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124"/>
          <p:cNvSpPr>
            <a:spLocks noChangeArrowheads="1"/>
          </p:cNvSpPr>
          <p:nvPr/>
        </p:nvSpPr>
        <p:spPr bwMode="auto">
          <a:xfrm>
            <a:off x="3203848" y="4796184"/>
            <a:ext cx="352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Text Box 139"/>
          <p:cNvSpPr txBox="1">
            <a:spLocks noChangeArrowheads="1"/>
          </p:cNvSpPr>
          <p:nvPr/>
        </p:nvSpPr>
        <p:spPr bwMode="auto">
          <a:xfrm>
            <a:off x="1187053" y="1910159"/>
            <a:ext cx="1800225" cy="3667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74" name="Text Box 140"/>
          <p:cNvSpPr txBox="1">
            <a:spLocks noChangeArrowheads="1"/>
          </p:cNvSpPr>
          <p:nvPr/>
        </p:nvSpPr>
        <p:spPr bwMode="auto">
          <a:xfrm>
            <a:off x="3565798" y="1910159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  <p:extLst>
      <p:ext uri="{BB962C8B-B14F-4D97-AF65-F5344CB8AC3E}">
        <p14:creationId xmlns:p14="http://schemas.microsoft.com/office/powerpoint/2010/main" val="183208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0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2135 0.04606 C -0.02517 0.05648 -0.03177 0.06319 -0.03802 0.06319 C -0.04548 0.06319 -0.05139 0.05648 -0.05555 0.04606 L -0.07465 1.85185E-6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39" grpId="0"/>
      <p:bldP spid="40" grpId="0" animBg="1"/>
      <p:bldP spid="41" grpId="0" build="p"/>
      <p:bldP spid="42" grpId="0"/>
      <p:bldP spid="43" grpId="0"/>
      <p:bldP spid="44" grpId="0" animBg="1"/>
      <p:bldP spid="45" grpId="0" build="p"/>
      <p:bldP spid="46" grpId="0"/>
      <p:bldP spid="47" grpId="0"/>
      <p:bldP spid="48" grpId="0" animBg="1"/>
      <p:bldP spid="49" grpId="0" build="p"/>
      <p:bldP spid="50" grpId="0"/>
      <p:bldP spid="51" grpId="0"/>
      <p:bldP spid="52" grpId="0" animBg="1"/>
      <p:bldP spid="53" grpId="0" build="p"/>
      <p:bldP spid="54" grpId="0"/>
      <p:bldP spid="55" grpId="0"/>
      <p:bldP spid="56" grpId="0" animBg="1"/>
      <p:bldP spid="57" grpId="0" build="p"/>
      <p:bldP spid="58" grpId="0"/>
      <p:bldP spid="59" grpId="0"/>
      <p:bldP spid="60" grpId="0" animBg="1"/>
      <p:bldP spid="61" grpId="0" build="p"/>
      <p:bldP spid="62" grpId="0"/>
      <p:bldP spid="63" grpId="0"/>
      <p:bldP spid="64" grpId="0" animBg="1"/>
      <p:bldP spid="65" grpId="0" build="p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1027534"/>
            <a:ext cx="4464496" cy="1440160"/>
          </a:xfrm>
          <a:prstGeom prst="wedgeEllipseCallout">
            <a:avLst>
              <a:gd name="adj1" fmla="val -22180"/>
              <a:gd name="adj2" fmla="val 665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412776"/>
            <a:ext cx="2683613" cy="1383101"/>
          </a:xfrm>
          <a:prstGeom prst="wedgeEllipseCallout">
            <a:avLst>
              <a:gd name="adj1" fmla="val -703"/>
              <a:gd name="adj2" fmla="val 686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16231"/>
            <a:ext cx="3152659" cy="2079880"/>
          </a:xfrm>
          <a:prstGeom prst="rect">
            <a:avLst/>
          </a:prstGeom>
        </p:spPr>
      </p:pic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4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980728"/>
            <a:ext cx="4464496" cy="1440160"/>
          </a:xfrm>
          <a:prstGeom prst="wedgeEllipseCallout">
            <a:avLst>
              <a:gd name="adj1" fmla="val -21603"/>
              <a:gd name="adj2" fmla="val 683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elephants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9881" y1="18452" x2="89881" y2="25000"/>
                        <a14:foregroundMark x1="82143" y1="70833" x2="92857" y2="70833"/>
                        <a14:foregroundMark x1="80357" y1="81548" x2="79762" y2="94048"/>
                        <a14:foregroundMark x1="11310" y1="79167" x2="4762" y2="88690"/>
                        <a14:foregroundMark x1="28571" y1="25595" x2="57143" y2="3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8" y="2636912"/>
            <a:ext cx="2086278" cy="2086278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1651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340768"/>
            <a:ext cx="2592288" cy="1530968"/>
          </a:xfrm>
          <a:prstGeom prst="wedgeEllipseCallout">
            <a:avLst>
              <a:gd name="adj1" fmla="val -139"/>
              <a:gd name="adj2" fmla="val 647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9" y="2492896"/>
            <a:ext cx="2045794" cy="29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2469"/>
              <a:gd name="adj2" fmla="val 674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fly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012160" y="1556793"/>
            <a:ext cx="2592288" cy="1368152"/>
          </a:xfrm>
          <a:prstGeom prst="wedgeEllipseCallout">
            <a:avLst>
              <a:gd name="adj1" fmla="val -2623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2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1603"/>
              <a:gd name="adj2" fmla="val 7103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5868144" y="1556793"/>
            <a:ext cx="2664296" cy="1368152"/>
          </a:xfrm>
          <a:prstGeom prst="wedgeEllipseCallout">
            <a:avLst>
              <a:gd name="adj1" fmla="val -1173"/>
              <a:gd name="adj2" fmla="val 658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827" y="2989873"/>
            <a:ext cx="2427389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2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580062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1691680" y="2204864"/>
            <a:ext cx="1296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1" name="Rectangle 223"/>
          <p:cNvSpPr>
            <a:spLocks noChangeArrowheads="1"/>
          </p:cNvSpPr>
          <p:nvPr/>
        </p:nvSpPr>
        <p:spPr bwMode="auto">
          <a:xfrm>
            <a:off x="1691680" y="2708101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2" name="Rectangle 224"/>
          <p:cNvSpPr>
            <a:spLocks noChangeArrowheads="1"/>
          </p:cNvSpPr>
          <p:nvPr/>
        </p:nvSpPr>
        <p:spPr bwMode="auto">
          <a:xfrm>
            <a:off x="1693267" y="3211339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3" name="Rectangle 225"/>
          <p:cNvSpPr>
            <a:spLocks noChangeArrowheads="1"/>
          </p:cNvSpPr>
          <p:nvPr/>
        </p:nvSpPr>
        <p:spPr bwMode="auto">
          <a:xfrm>
            <a:off x="1691680" y="3717751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4" name="Rectangle 226"/>
          <p:cNvSpPr>
            <a:spLocks noChangeArrowheads="1"/>
          </p:cNvSpPr>
          <p:nvPr/>
        </p:nvSpPr>
        <p:spPr bwMode="auto">
          <a:xfrm>
            <a:off x="1691680" y="4220989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5" name="Rectangle 227"/>
          <p:cNvSpPr>
            <a:spLocks noChangeArrowheads="1"/>
          </p:cNvSpPr>
          <p:nvPr/>
        </p:nvSpPr>
        <p:spPr bwMode="auto">
          <a:xfrm>
            <a:off x="3922117" y="2204864"/>
            <a:ext cx="1946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6" name="Rectangle 228"/>
          <p:cNvSpPr>
            <a:spLocks noChangeArrowheads="1"/>
          </p:cNvSpPr>
          <p:nvPr/>
        </p:nvSpPr>
        <p:spPr bwMode="auto">
          <a:xfrm>
            <a:off x="3923705" y="2708101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7" name="Rectangle 229"/>
          <p:cNvSpPr>
            <a:spLocks noChangeArrowheads="1"/>
          </p:cNvSpPr>
          <p:nvPr/>
        </p:nvSpPr>
        <p:spPr bwMode="auto">
          <a:xfrm>
            <a:off x="3923705" y="3212926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AFFIRMATIVE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95736" y="364502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permission</a:t>
            </a:r>
            <a:endParaRPr lang="es-ES" sz="4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2708101"/>
            <a:ext cx="2889724" cy="39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849"/>
            <a:ext cx="5437183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340521" y="3563749"/>
            <a:ext cx="2502518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004" y="1124744"/>
            <a:ext cx="3754841" cy="49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27584" y="1268759"/>
            <a:ext cx="3528392" cy="2014179"/>
          </a:xfrm>
          <a:prstGeom prst="wedgeRoundRectCallout">
            <a:avLst>
              <a:gd name="adj1" fmla="val 66918"/>
              <a:gd name="adj2" fmla="val 1836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clean the blackboard,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0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1470406" y="2009104"/>
            <a:ext cx="4325730" cy="3744290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860032" y="1268759"/>
            <a:ext cx="3528392" cy="2520281"/>
          </a:xfrm>
          <a:prstGeom prst="wedgeRoundRectCallout">
            <a:avLst>
              <a:gd name="adj1" fmla="val -68865"/>
              <a:gd name="adj2" fmla="val 363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I open the window,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81825" y="1725769"/>
            <a:ext cx="1081826" cy="1996225"/>
            <a:chOff x="1081825" y="1725769"/>
            <a:chExt cx="1081826" cy="1996225"/>
          </a:xfrm>
        </p:grpSpPr>
        <p:sp>
          <p:nvSpPr>
            <p:cNvPr id="17" name="16 Forma libre"/>
            <p:cNvSpPr/>
            <p:nvPr/>
          </p:nvSpPr>
          <p:spPr>
            <a:xfrm>
              <a:off x="1081825" y="1725769"/>
              <a:ext cx="1081826" cy="1996225"/>
            </a:xfrm>
            <a:custGeom>
              <a:avLst/>
              <a:gdLst>
                <a:gd name="connsiteX0" fmla="*/ 0 w 1081826"/>
                <a:gd name="connsiteY0" fmla="*/ 0 h 1996225"/>
                <a:gd name="connsiteX1" fmla="*/ 0 w 1081826"/>
                <a:gd name="connsiteY1" fmla="*/ 1996225 h 1996225"/>
                <a:gd name="connsiteX2" fmla="*/ 1081826 w 1081826"/>
                <a:gd name="connsiteY2" fmla="*/ 1493949 h 1996225"/>
                <a:gd name="connsiteX3" fmla="*/ 1068947 w 1081826"/>
                <a:gd name="connsiteY3" fmla="*/ 103031 h 1996225"/>
                <a:gd name="connsiteX4" fmla="*/ 0 w 1081826"/>
                <a:gd name="connsiteY4" fmla="*/ 0 h 19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826" h="1996225">
                  <a:moveTo>
                    <a:pt x="0" y="0"/>
                  </a:moveTo>
                  <a:lnTo>
                    <a:pt x="0" y="1996225"/>
                  </a:lnTo>
                  <a:lnTo>
                    <a:pt x="1081826" y="1493949"/>
                  </a:lnTo>
                  <a:lnTo>
                    <a:pt x="1068947" y="1030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622738" y="1761773"/>
              <a:ext cx="0" cy="166722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00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8239" y="3282939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g0414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583" y="1459309"/>
            <a:ext cx="4227449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4283968" y="1124744"/>
            <a:ext cx="3960440" cy="1693858"/>
          </a:xfrm>
          <a:prstGeom prst="wedgeRoundRectCallout">
            <a:avLst>
              <a:gd name="adj1" fmla="val -57914"/>
              <a:gd name="adj2" fmla="val 931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sharpen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pencil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9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53695"/>
            <a:ext cx="2599255" cy="46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427984" y="1124744"/>
            <a:ext cx="3384376" cy="1693858"/>
          </a:xfrm>
          <a:prstGeom prst="wedgeRoundRectCallout">
            <a:avLst>
              <a:gd name="adj1" fmla="val -81370"/>
              <a:gd name="adj2" fmla="val 284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I go to the toilet,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7815" y="3284984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80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 smtClean="0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382" y="3061882"/>
            <a:ext cx="4430778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1043608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83" y="354961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771800" y="1124744"/>
            <a:ext cx="3024336" cy="1440160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6012160" y="1700808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644862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5" y="2348880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843808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72811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 Rectángulo"/>
          <p:cNvSpPr/>
          <p:nvPr/>
        </p:nvSpPr>
        <p:spPr>
          <a:xfrm>
            <a:off x="1620883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858492" y="1196752"/>
            <a:ext cx="3161780" cy="1872208"/>
          </a:xfrm>
          <a:prstGeom prst="wedgeEllipseCallout">
            <a:avLst>
              <a:gd name="adj1" fmla="val 24604"/>
              <a:gd name="adj2" fmla="val 887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Humans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5146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tletismogranadajoven.es/biografias/lamela%20yago%20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277" y1="19336" x2="34853" y2="23828"/>
                        <a14:foregroundMark x1="37459" y1="72070" x2="38436" y2="75781"/>
                        <a14:backgroundMark x1="45928" y1="71289" x2="62215" y2="75781"/>
                        <a14:backgroundMark x1="44625" y1="76367" x2="40391" y2="79492"/>
                        <a14:backgroundMark x1="49186" y1="14648" x2="53420" y2="17578"/>
                        <a14:backgroundMark x1="54397" y1="30078" x2="54397" y2="3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17" b="4106"/>
          <a:stretch/>
        </p:blipFill>
        <p:spPr bwMode="auto">
          <a:xfrm>
            <a:off x="899592" y="937241"/>
            <a:ext cx="2958900" cy="50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339752" y="1196752"/>
            <a:ext cx="4464496" cy="1440160"/>
          </a:xfrm>
          <a:prstGeom prst="wedgeEllipseCallout">
            <a:avLst>
              <a:gd name="adj1" fmla="val -30205"/>
              <a:gd name="adj2" fmla="val 747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Cheetahs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very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fast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rthursclipart.org/cheetah/cheetah/cheetah%20ru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176464" cy="185814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8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4067944" y="1124744"/>
            <a:ext cx="4248472" cy="2088232"/>
          </a:xfrm>
          <a:prstGeom prst="wedgeEllipseCallout">
            <a:avLst>
              <a:gd name="adj1" fmla="val 4483"/>
              <a:gd name="adj2" fmla="val 783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people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very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fast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lasegunda.com/Fotos/2012/07/26/file_201207261111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67" r="92833">
                        <a14:foregroundMark x1="55000" y1="17250" x2="44833" y2="22250"/>
                        <a14:foregroundMark x1="44333" y1="23250" x2="34833" y2="29750"/>
                        <a14:foregroundMark x1="34000" y1="33000" x2="34000" y2="33000"/>
                        <a14:foregroundMark x1="33167" y1="30250" x2="33167" y2="30250"/>
                        <a14:foregroundMark x1="60667" y1="32750" x2="56500" y2="33750"/>
                        <a14:backgroundMark x1="72333" y1="44750" x2="67167" y2="61000"/>
                        <a14:backgroundMark x1="83833" y1="74000" x2="53833" y2="91750"/>
                        <a14:backgroundMark x1="8000" y1="86500" x2="36833" y2="85750"/>
                        <a14:backgroundMark x1="49167" y1="88750" x2="65667" y2="77500"/>
                        <a14:backgroundMark x1="68167" y1="47500" x2="66167" y2="58250"/>
                        <a14:backgroundMark x1="58000" y1="52500" x2="57833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3589" r="28744" b="6495"/>
          <a:stretch/>
        </p:blipFill>
        <p:spPr bwMode="auto">
          <a:xfrm>
            <a:off x="632887" y="1124744"/>
            <a:ext cx="3238436" cy="4759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6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268760"/>
            <a:ext cx="4464496" cy="1440160"/>
          </a:xfrm>
          <a:prstGeom prst="wedgeEllipseCallout">
            <a:avLst>
              <a:gd name="adj1" fmla="val -31648"/>
              <a:gd name="adj2" fmla="val 800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4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707904" y="1052736"/>
            <a:ext cx="4248472" cy="1872208"/>
          </a:xfrm>
          <a:prstGeom prst="wedgeEllipseCallout">
            <a:avLst>
              <a:gd name="adj1" fmla="val 21459"/>
              <a:gd name="adj2" fmla="val 894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Many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people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717032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qmgOJR3Asiw/TdC5dC3NBDI/AAAAAAAAABE/z4YX8gZsgVs/s1600/econ+swimm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8" b="89899" l="0" r="9831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226"/>
          <a:stretch/>
        </p:blipFill>
        <p:spPr bwMode="auto">
          <a:xfrm>
            <a:off x="665683" y="2492896"/>
            <a:ext cx="4677837" cy="17393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0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268</Words>
  <Application>Microsoft Office PowerPoint</Application>
  <PresentationFormat>Presentación en pantalla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32</cp:revision>
  <dcterms:created xsi:type="dcterms:W3CDTF">2013-01-03T22:38:47Z</dcterms:created>
  <dcterms:modified xsi:type="dcterms:W3CDTF">2013-01-10T19:06:40Z</dcterms:modified>
</cp:coreProperties>
</file>