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6" r:id="rId10"/>
    <p:sldId id="267" r:id="rId11"/>
    <p:sldId id="265" r:id="rId12"/>
    <p:sldId id="269" r:id="rId13"/>
    <p:sldId id="268" r:id="rId14"/>
    <p:sldId id="270" r:id="rId15"/>
    <p:sldId id="271" r:id="rId16"/>
    <p:sldId id="272" r:id="rId17"/>
    <p:sldId id="274" r:id="rId18"/>
    <p:sldId id="273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065-65E7-4912-B90A-2F3904A66A5C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B582-0944-437E-9877-492DB9C8B0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3757-72D2-4725-9AE6-A487BF9FDF99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F500-1280-4B59-AE73-6086615346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798D-E789-467B-B007-E220DF83F00D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4EFE-C6CB-48C6-B9FC-25526B4C9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9E8C-AECA-40C6-971B-264B721F516D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3BF9-CD4A-443D-A5C3-7202EAE034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D848-769F-43B2-ACCD-62E217BF914A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FADB-66EA-4A78-8476-257C5D78C7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D38A-6871-4E65-8E56-7FD1BCADB66A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0D0B-8076-45FA-B2F4-63F26E3E44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5887-94A3-4E05-A6BC-622430FE627E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6C96-DE78-433C-A9BD-9FD1F0062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892C-C9D9-4758-B5AE-412AE3597C0D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EFF3-21BB-4652-9AA2-FEDB10E8BD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44B7-F06D-429F-A929-D38F6CFA08AF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8CCB-8543-48E1-835F-5674CDD07F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E3B8-E20B-4F97-A989-5BDDE728E753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C179-1641-4E45-B227-8B51E76DD9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B49C-BA45-4834-948C-2DCFCF4FCDB3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E585-EB79-4E34-A2D8-89B756603A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EC0F5-E082-4D57-8D51-948F7B27F1FC}" type="datetimeFigureOut">
              <a:rPr lang="es-ES"/>
              <a:pPr>
                <a:defRPr/>
              </a:pPr>
              <a:t>01/02/2015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A9F85-703F-4575-9BE6-33DDC812D9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youtube.com/watch?v=7MKmbyfhkk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youtube.com/watch?v=qI7nYvVXu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ES" sz="6000" b="1" dirty="0" smtClean="0">
                <a:latin typeface="Comic Sans MS" pitchFamily="66" charset="0"/>
              </a:rPr>
              <a:t>ACTION VERBS AND ABILITIES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2" name="Picture 2" descr="http://www.flashcards4kids.com/images/02-Action-Ver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8" name="7 Paralelogramo"/>
          <p:cNvSpPr/>
          <p:nvPr/>
        </p:nvSpPr>
        <p:spPr>
          <a:xfrm rot="933906">
            <a:off x="5755160" y="4418320"/>
            <a:ext cx="2288637" cy="206239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</a:p>
          <a:p>
            <a:pPr algn="ctr"/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can</a:t>
            </a:r>
          </a:p>
          <a:p>
            <a:pPr algn="ctr"/>
            <a:r>
              <a:rPr lang="es-ES" sz="4000" dirty="0" err="1">
                <a:solidFill>
                  <a:schemeClr val="tx1"/>
                </a:solidFill>
                <a:latin typeface="Comic Sans MS" pitchFamily="66" charset="0"/>
              </a:rPr>
              <a:t>r</a:t>
            </a:r>
            <a:r>
              <a:rPr lang="es-ES" sz="4000" dirty="0" err="1" smtClean="0">
                <a:solidFill>
                  <a:schemeClr val="tx1"/>
                </a:solidFill>
                <a:latin typeface="Comic Sans MS" pitchFamily="66" charset="0"/>
              </a:rPr>
              <a:t>ead</a:t>
            </a:r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Drive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1747" name="Imagen 52" descr="http://content.mycutegraphics.com/graphics/car/girl-driving-c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888432" cy="43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Hop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1748" name="Imagen 7" descr="http://ronb.sd57.bc.ca/~alawrence/playgroundook_files/image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7444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Ice-skate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2770" name="Imagen 67" descr="http://content.mycutegraphics.com/graphics/winter/girl-ice-ska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4176464" cy="4464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Jump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2771" name="Imagen 10" descr="http://www.gospelgifs.com/art_pages_04/images/kids-girl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4104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Play basketball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3794" name="Imagen 40" descr="http://images.clipartpanda.com/girl-basketball-player-clipart-9cpzk7d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1890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Play football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4818" name="Imagen 34" descr="http://www.clker.com/cliparts/L/p/v/4/w/e/football-girl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23044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Play tennis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5842" name="Imagen 37" descr="http://classroomclipart.com/images/gallery/Clipart/Sports/Tennis_Clipart/TN_tennis_racquet_ball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2718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Play the guitar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6866" name="Imagen 43" descr="http://images.clipartpanda.com/girl-playing-guitar-clipart-4389947-girl-playing-the-guitar-with-clipping-p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Read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6868" name="Imagen 13" descr="http://images.clipartpanda.com/girl-reading-clipart-9cpAqzR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32307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Ride a bike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7890" name="Imagen 46" descr="http://classroomclipart.com/images/gallery/Clipart/Sports/Bicycle_Clipart/TN_girl_on_bi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1288"/>
            <a:ext cx="298194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>
                <a:latin typeface="Comic Sans MS" pitchFamily="66" charset="0"/>
              </a:rPr>
              <a:t>I </a:t>
            </a:r>
            <a:r>
              <a:rPr lang="es-ES" b="1" dirty="0" smtClean="0">
                <a:solidFill>
                  <a:srgbClr val="00B050"/>
                </a:solidFill>
                <a:latin typeface="Comic Sans MS" pitchFamily="66" charset="0"/>
              </a:rPr>
              <a:t>can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sing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latin typeface="Comic Sans MS" pitchFamily="66" charset="0"/>
              </a:rPr>
              <a:t>I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can’t</a:t>
            </a:r>
            <a:r>
              <a:rPr lang="es-ES" b="1" dirty="0" smtClean="0">
                <a:latin typeface="Comic Sans MS" pitchFamily="66" charset="0"/>
              </a:rPr>
              <a:t> drive.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9154" name="Picture 2" descr="http://www.clipartbest.com/cliparts/RiG/9rd/RiG9rdK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27" y="1628800"/>
            <a:ext cx="1914893" cy="180000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2267744" y="1700808"/>
            <a:ext cx="3168352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51E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prstClr val="black"/>
                </a:solidFill>
                <a:latin typeface="Comic Sans MS" pitchFamily="66" charset="0"/>
              </a:rPr>
              <a:t>CAN</a:t>
            </a:r>
            <a:endParaRPr lang="es-ES" sz="6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339752" y="3861048"/>
            <a:ext cx="3168352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prstClr val="black"/>
                </a:solidFill>
                <a:latin typeface="Comic Sans MS" pitchFamily="66" charset="0"/>
              </a:rPr>
              <a:t>CAN’T</a:t>
            </a:r>
            <a:endParaRPr lang="es-ES" sz="6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9156" name="Picture 4" descr="http://www.clipartbest.com/cliparts/bcy/EpA/bcyEpAR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1914893" cy="1800000"/>
          </a:xfrm>
          <a:prstGeom prst="rect">
            <a:avLst/>
          </a:prstGeom>
          <a:noFill/>
        </p:spPr>
      </p:pic>
      <p:pic>
        <p:nvPicPr>
          <p:cNvPr id="8" name="Picture 2" descr="http://3.bp.blogspot.com/-btuQiHQFxPI/TaJiC582hwI/AAAAAAAAAIA/yEbm333rgl8/s1600/ABILIT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</p:spPr>
      </p:pic>
      <p:sp>
        <p:nvSpPr>
          <p:cNvPr id="9" name="8 Cerrar llave"/>
          <p:cNvSpPr/>
          <p:nvPr/>
        </p:nvSpPr>
        <p:spPr>
          <a:xfrm>
            <a:off x="5652120" y="1628800"/>
            <a:ext cx="288032" cy="4032448"/>
          </a:xfrm>
          <a:prstGeom prst="rightBrac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ruz"/>
          <p:cNvSpPr/>
          <p:nvPr/>
        </p:nvSpPr>
        <p:spPr>
          <a:xfrm>
            <a:off x="6084168" y="2636912"/>
            <a:ext cx="2808312" cy="2232248"/>
          </a:xfrm>
          <a:prstGeom prst="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tx1"/>
                </a:solidFill>
                <a:latin typeface="Comic Sans MS" pitchFamily="66" charset="0"/>
              </a:rPr>
              <a:t>+</a:t>
            </a:r>
            <a:r>
              <a:rPr lang="es-ES" sz="6000" b="1" dirty="0" smtClean="0">
                <a:solidFill>
                  <a:schemeClr val="tx1"/>
                </a:solidFill>
                <a:latin typeface="Comic Sans MS" pitchFamily="66" charset="0"/>
              </a:rPr>
              <a:t>VERB</a:t>
            </a:r>
            <a:endParaRPr lang="es-ES" sz="6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Ride a horse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7891" name="Imagen 49" descr="http://images.clipartpanda.com/ride-clipart-little_girl_child_riding_a_pretty_horse_0515-0911-0912-3129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079" y="1701288"/>
            <a:ext cx="317309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Rollerblade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7892" name="Imagen 64" descr="http://sr.photos2.fotosearch.com/bthumb/CSP/CSP990/k11083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3296"/>
            <a:ext cx="286725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Run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8914" name="Imagen 70" descr="http://sr.photos2.fotosearch.com/bthumb/CSP/CSP992/k12532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3296"/>
            <a:ext cx="294371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Sing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9938" name="Imagen 61" descr="http://cf.l.thumbs.canstockphoto.com/canstock19778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271433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Ski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40962" name="Imagen 55" descr="http://sr.photos2.fotosearch.com/bthumb/CSP/CSP990/k11083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286725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Swim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41986" name="Imagen 28" descr="http://oomlaut.com/wp-content/uploads/2013/06/swi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Write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5" name="Imagen 16" descr="http://images.clipartpanda.com/genre-clipart-writing-gir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31854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ES" b="1" i="1" dirty="0" smtClean="0">
                <a:latin typeface="Comic Sans MS" pitchFamily="66" charset="0"/>
              </a:rPr>
              <a:t>SONG:</a:t>
            </a:r>
            <a:br>
              <a:rPr lang="es-ES" b="1" i="1" dirty="0" smtClean="0">
                <a:latin typeface="Comic Sans MS" pitchFamily="66" charset="0"/>
              </a:rPr>
            </a:br>
            <a:r>
              <a:rPr lang="es-ES" b="1" i="1" dirty="0" err="1" smtClean="0">
                <a:latin typeface="Comic Sans MS" pitchFamily="66" charset="0"/>
                <a:hlinkClick r:id="rId2"/>
              </a:rPr>
              <a:t>What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can </a:t>
            </a:r>
            <a:r>
              <a:rPr lang="es-ES" b="1" i="1" dirty="0" err="1" smtClean="0">
                <a:latin typeface="Comic Sans MS" pitchFamily="66" charset="0"/>
                <a:hlinkClick r:id="rId2"/>
              </a:rPr>
              <a:t>you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do?</a:t>
            </a:r>
            <a:endParaRPr lang="es-ES" b="1" i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://images.clipartpanda.com/song-clipart-yToe6R5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1428750" cy="1412776"/>
          </a:xfrm>
          <a:prstGeom prst="rect">
            <a:avLst/>
          </a:prstGeom>
          <a:noFill/>
        </p:spPr>
      </p:pic>
      <p:pic>
        <p:nvPicPr>
          <p:cNvPr id="4301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lamada de nube"/>
          <p:cNvSpPr/>
          <p:nvPr/>
        </p:nvSpPr>
        <p:spPr>
          <a:xfrm>
            <a:off x="0" y="188640"/>
            <a:ext cx="3312368" cy="2808312"/>
          </a:xfrm>
          <a:prstGeom prst="cloudCallout">
            <a:avLst>
              <a:gd name="adj1" fmla="val 71186"/>
              <a:gd name="adj2" fmla="val 12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  <a:latin typeface="Comic Sans MS" pitchFamily="66" charset="0"/>
              </a:rPr>
              <a:t>about</a:t>
            </a:r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de nube"/>
          <p:cNvSpPr/>
          <p:nvPr/>
        </p:nvSpPr>
        <p:spPr>
          <a:xfrm>
            <a:off x="5652120" y="332656"/>
            <a:ext cx="3312368" cy="2808312"/>
          </a:xfrm>
          <a:prstGeom prst="cloudCallout">
            <a:avLst>
              <a:gd name="adj1" fmla="val -71862"/>
              <a:gd name="adj2" fmla="val 55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>
                <a:solidFill>
                  <a:schemeClr val="tx1"/>
                </a:solidFill>
                <a:latin typeface="Comic Sans MS" pitchFamily="66" charset="0"/>
              </a:rPr>
              <a:t>What</a:t>
            </a:r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 can </a:t>
            </a:r>
          </a:p>
          <a:p>
            <a:pPr algn="ctr"/>
            <a:r>
              <a:rPr lang="es-ES" sz="40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" sz="4000" dirty="0" smtClean="0">
                <a:solidFill>
                  <a:schemeClr val="tx1"/>
                </a:solidFill>
                <a:latin typeface="Comic Sans MS" pitchFamily="66" charset="0"/>
              </a:rPr>
              <a:t> do?</a:t>
            </a:r>
            <a:endParaRPr lang="es-E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ES" b="1" i="1" dirty="0" smtClean="0">
                <a:latin typeface="Comic Sans MS" pitchFamily="66" charset="0"/>
              </a:rPr>
              <a:t>SONG:</a:t>
            </a:r>
            <a:br>
              <a:rPr lang="es-ES" b="1" i="1" dirty="0" smtClean="0">
                <a:latin typeface="Comic Sans MS" pitchFamily="66" charset="0"/>
              </a:rPr>
            </a:br>
            <a:r>
              <a:rPr lang="es-ES" b="1" i="1" dirty="0" err="1" smtClean="0">
                <a:latin typeface="Comic Sans MS" pitchFamily="66" charset="0"/>
                <a:hlinkClick r:id="rId2"/>
              </a:rPr>
              <a:t>What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can </a:t>
            </a:r>
            <a:r>
              <a:rPr lang="es-ES" b="1" i="1" dirty="0" err="1" smtClean="0">
                <a:latin typeface="Comic Sans MS" pitchFamily="66" charset="0"/>
                <a:hlinkClick r:id="rId2"/>
              </a:rPr>
              <a:t>you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do?</a:t>
            </a:r>
            <a:endParaRPr lang="es-ES" b="1" i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://images.clipartpanda.com/song-clipart-yToe6R5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1428750" cy="1412776"/>
          </a:xfrm>
          <a:prstGeom prst="rect">
            <a:avLst/>
          </a:prstGeom>
          <a:noFill/>
        </p:spPr>
      </p:pic>
      <p:pic>
        <p:nvPicPr>
          <p:cNvPr id="552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Catch a ball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27650" name="Imagen 25" descr="http://classroomclipart.com/images/gallery/Clipart/Sports/TN_football_catching_bal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GAME: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dirty="0" smtClean="0">
                <a:latin typeface="Comic Sans MS" pitchFamily="66" charset="0"/>
              </a:rPr>
              <a:t>Mime &amp; </a:t>
            </a:r>
            <a:r>
              <a:rPr lang="es-ES" b="1" dirty="0" err="1" smtClean="0">
                <a:latin typeface="Comic Sans MS" pitchFamily="66" charset="0"/>
              </a:rPr>
              <a:t>Guess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6322" name="Picture 2" descr="http://www.thecartoonexpress.com/assets/thumbnails/mim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75"/>
            <a:ext cx="1371600" cy="1371601"/>
          </a:xfrm>
          <a:prstGeom prst="rect">
            <a:avLst/>
          </a:prstGeom>
          <a:noFill/>
        </p:spPr>
      </p:pic>
      <p:pic>
        <p:nvPicPr>
          <p:cNvPr id="56324" name="Picture 4" descr="http://www.evangelchristianschool.org/news/wp-content/uploads/2009/09/girl_reading_to_class_and_teacher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313384"/>
            <a:ext cx="9361040" cy="5544616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0" y="1556792"/>
            <a:ext cx="3312368" cy="1440160"/>
          </a:xfrm>
          <a:prstGeom prst="cloudCallout">
            <a:avLst>
              <a:gd name="adj1" fmla="val 13883"/>
              <a:gd name="adj2" fmla="val 884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>
                <a:solidFill>
                  <a:schemeClr val="tx1"/>
                </a:solidFill>
                <a:latin typeface="Comic Sans MS" pitchFamily="66" charset="0"/>
              </a:rPr>
              <a:t>What</a:t>
            </a:r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 can I do?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de nube"/>
          <p:cNvSpPr/>
          <p:nvPr/>
        </p:nvSpPr>
        <p:spPr>
          <a:xfrm>
            <a:off x="4139952" y="1772816"/>
            <a:ext cx="3168352" cy="1440160"/>
          </a:xfrm>
          <a:prstGeom prst="cloudCallout">
            <a:avLst>
              <a:gd name="adj1" fmla="val 61147"/>
              <a:gd name="adj2" fmla="val 326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 can </a:t>
            </a:r>
            <a:r>
              <a:rPr lang="es-ES" sz="2000" b="1" dirty="0" err="1" smtClean="0">
                <a:solidFill>
                  <a:schemeClr val="tx1"/>
                </a:solidFill>
                <a:latin typeface="Comic Sans MS" pitchFamily="66" charset="0"/>
              </a:rPr>
              <a:t>read</a:t>
            </a:r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Cook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28674" name="Imagen 58" descr="http://thumbs.gograph.com/gg58250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60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Dance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29698" name="Imagen 19" descr="http://classroomclipart.com/images/gallery/Clipart/Dance/TN_girl_ballet_dancer_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9819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Dive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29699" name="Imagen 22" descr="http://www.clipartbest.com/cliparts/biy/78g/biy78gE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23044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Do gymnastics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29700" name="Imagen 76" descr="http://classroomclipart.com/images/gallery/Clipart/Sports/Gymnastics_Clipart/TN_girl_standing_on_balance_beam_gymnas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331327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Do karate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0722" name="Imagen 73" descr="http://sr.photos2.fotosearch.com/bthumb/CSP/CSP996/k13904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10619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Draw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1746" name="Imagen 4" descr="http://mosmeri.com/Administrator/files/ArticlePic/tafsir-nagh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230442" cy="44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</Words>
  <Application>Microsoft Office PowerPoint</Application>
  <PresentationFormat>Presentación en pantalla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1_Tema de Office</vt:lpstr>
      <vt:lpstr>ACTION VERBS AND ABILITIES</vt:lpstr>
      <vt:lpstr>Diapositiva 2</vt:lpstr>
      <vt:lpstr>Catch a ball</vt:lpstr>
      <vt:lpstr>Cook</vt:lpstr>
      <vt:lpstr>Dance</vt:lpstr>
      <vt:lpstr>Dive</vt:lpstr>
      <vt:lpstr>Do gymnastics</vt:lpstr>
      <vt:lpstr>Do karate</vt:lpstr>
      <vt:lpstr>Draw</vt:lpstr>
      <vt:lpstr>Drive</vt:lpstr>
      <vt:lpstr>Hop</vt:lpstr>
      <vt:lpstr>Ice-skate</vt:lpstr>
      <vt:lpstr>Jump</vt:lpstr>
      <vt:lpstr>Play basketball</vt:lpstr>
      <vt:lpstr>Play football</vt:lpstr>
      <vt:lpstr>Play tennis</vt:lpstr>
      <vt:lpstr>Play the guitar</vt:lpstr>
      <vt:lpstr>Read</vt:lpstr>
      <vt:lpstr>Ride a bike</vt:lpstr>
      <vt:lpstr>Ride a horse</vt:lpstr>
      <vt:lpstr>Rollerblade</vt:lpstr>
      <vt:lpstr>Run</vt:lpstr>
      <vt:lpstr>Sing</vt:lpstr>
      <vt:lpstr>Ski</vt:lpstr>
      <vt:lpstr>Swim</vt:lpstr>
      <vt:lpstr>Write</vt:lpstr>
      <vt:lpstr>SONG: What can you do?</vt:lpstr>
      <vt:lpstr>Diapositiva 28</vt:lpstr>
      <vt:lpstr>SONG: What can you do?</vt:lpstr>
      <vt:lpstr>GAME: Mime &amp; Guess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VERBS AND ABILITIES</dc:title>
  <dc:creator>PAULA</dc:creator>
  <cp:lastModifiedBy>PAULA</cp:lastModifiedBy>
  <cp:revision>3</cp:revision>
  <dcterms:created xsi:type="dcterms:W3CDTF">2015-02-01T12:55:51Z</dcterms:created>
  <dcterms:modified xsi:type="dcterms:W3CDTF">2015-02-01T13:48:28Z</dcterms:modified>
</cp:coreProperties>
</file>