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DF6B-DCBF-4358-8631-DDA744F4F44E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B4DD-3E8E-49D6-B603-D601121616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6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DF6B-DCBF-4358-8631-DDA744F4F44E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B4DD-3E8E-49D6-B603-D601121616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78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DF6B-DCBF-4358-8631-DDA744F4F44E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B4DD-3E8E-49D6-B603-D601121616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164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DF6B-DCBF-4358-8631-DDA744F4F44E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B4DD-3E8E-49D6-B603-D601121616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226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DF6B-DCBF-4358-8631-DDA744F4F44E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B4DD-3E8E-49D6-B603-D601121616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322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DF6B-DCBF-4358-8631-DDA744F4F44E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B4DD-3E8E-49D6-B603-D601121616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143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DF6B-DCBF-4358-8631-DDA744F4F44E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B4DD-3E8E-49D6-B603-D601121616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562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DF6B-DCBF-4358-8631-DDA744F4F44E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B4DD-3E8E-49D6-B603-D601121616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672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DF6B-DCBF-4358-8631-DDA744F4F44E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B4DD-3E8E-49D6-B603-D601121616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858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DF6B-DCBF-4358-8631-DDA744F4F44E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B4DD-3E8E-49D6-B603-D601121616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986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DF6B-DCBF-4358-8631-DDA744F4F44E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B4DD-3E8E-49D6-B603-D601121616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857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BDF6B-DCBF-4358-8631-DDA744F4F44E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DB4DD-3E8E-49D6-B603-D601121616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21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8883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163269"/>
            <a:ext cx="7772400" cy="1362075"/>
          </a:xfrm>
        </p:spPr>
        <p:txBody>
          <a:bodyPr>
            <a:normAutofit/>
          </a:bodyPr>
          <a:lstStyle/>
          <a:p>
            <a:pPr algn="r"/>
            <a:r>
              <a:rPr lang="es-MX" sz="8000" dirty="0" err="1" smtClean="0"/>
              <a:t>jobs</a:t>
            </a:r>
            <a:endParaRPr lang="es-MX" sz="8000" dirty="0"/>
          </a:p>
        </p:txBody>
      </p:sp>
    </p:spTree>
    <p:extLst>
      <p:ext uri="{BB962C8B-B14F-4D97-AF65-F5344CB8AC3E}">
        <p14:creationId xmlns:p14="http://schemas.microsoft.com/office/powerpoint/2010/main" val="5911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s-MX" sz="8800" dirty="0" err="1" smtClean="0"/>
              <a:t>Well</a:t>
            </a:r>
            <a:r>
              <a:rPr lang="es-MX" sz="8800" dirty="0" smtClean="0"/>
              <a:t> done!</a:t>
            </a:r>
            <a:endParaRPr lang="es-MX" sz="8800" dirty="0"/>
          </a:p>
        </p:txBody>
      </p:sp>
    </p:spTree>
    <p:extLst>
      <p:ext uri="{BB962C8B-B14F-4D97-AF65-F5344CB8AC3E}">
        <p14:creationId xmlns:p14="http://schemas.microsoft.com/office/powerpoint/2010/main" val="60440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51"/>
          <a:stretch/>
        </p:blipFill>
        <p:spPr bwMode="auto">
          <a:xfrm>
            <a:off x="5293717" y="4407930"/>
            <a:ext cx="1058622" cy="184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encrypted-tbn2.gstatic.com/images?q=tbn:ANd9GcS3DgaRIZBE9jDLZDTqHPSt0c9gZNmgOxitWm7LM9HVH2eWAsjLz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44" y="4561627"/>
            <a:ext cx="1126128" cy="166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71" y="2399342"/>
            <a:ext cx="1845748" cy="145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81"/>
          <a:stretch/>
        </p:blipFill>
        <p:spPr bwMode="auto">
          <a:xfrm>
            <a:off x="7172839" y="178193"/>
            <a:ext cx="1277725" cy="164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94" y="293255"/>
            <a:ext cx="1800200" cy="178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37" y="51643"/>
            <a:ext cx="1168097" cy="194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181843" y="1746200"/>
            <a:ext cx="1422605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hairdresser</a:t>
            </a:r>
            <a:endParaRPr lang="es-MX" sz="2000" dirty="0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8" y="2302231"/>
            <a:ext cx="1449388" cy="148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61" y="2302231"/>
            <a:ext cx="1369934" cy="148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7187896" y="6158750"/>
            <a:ext cx="1262669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firefighter</a:t>
            </a:r>
            <a:endParaRPr lang="es-MX" sz="20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221204" y="6188059"/>
            <a:ext cx="1222618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mechanic</a:t>
            </a:r>
            <a:endParaRPr lang="es-MX" sz="20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3124275" y="6158750"/>
            <a:ext cx="1308393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electrician</a:t>
            </a:r>
            <a:endParaRPr lang="es-MX" sz="20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866344" y="6158750"/>
            <a:ext cx="1144532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postman</a:t>
            </a:r>
            <a:endParaRPr lang="es-MX" sz="2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471045" y="3933056"/>
            <a:ext cx="945595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dentist</a:t>
            </a:r>
            <a:endParaRPr lang="es-MX" sz="20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046032" y="3934226"/>
            <a:ext cx="1572962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/>
              <a:t>p</a:t>
            </a:r>
            <a:r>
              <a:rPr lang="es-MX" sz="2000" dirty="0" err="1" smtClean="0"/>
              <a:t>olice</a:t>
            </a:r>
            <a:r>
              <a:rPr lang="es-MX" sz="2000" dirty="0" smtClean="0"/>
              <a:t> </a:t>
            </a:r>
            <a:r>
              <a:rPr lang="es-MX" sz="2000" dirty="0" err="1" smtClean="0"/>
              <a:t>officer</a:t>
            </a:r>
            <a:endParaRPr lang="es-MX" sz="20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3207949" y="3934226"/>
            <a:ext cx="890137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waiter</a:t>
            </a:r>
            <a:endParaRPr lang="es-MX" sz="20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887544" y="3933056"/>
            <a:ext cx="1150858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engineer</a:t>
            </a:r>
            <a:endParaRPr lang="es-MX" sz="20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366229" y="1746200"/>
            <a:ext cx="913597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smtClean="0"/>
              <a:t>doctor</a:t>
            </a:r>
            <a:endParaRPr lang="es-MX" sz="20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3250130" y="1760726"/>
            <a:ext cx="805775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smtClean="0"/>
              <a:t>nurse</a:t>
            </a:r>
            <a:endParaRPr lang="es-MX" sz="20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887544" y="1777136"/>
            <a:ext cx="1057484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architec</a:t>
            </a:r>
            <a:endParaRPr lang="es-MX" sz="2000" dirty="0"/>
          </a:p>
        </p:txBody>
      </p:sp>
      <p:sp>
        <p:nvSpPr>
          <p:cNvPr id="3" name="AutoShape 2" descr="data:image/jpeg;base64,/9j/4AAQSkZJRgABAQAAAQABAAD/2wCEAAkGBhQSEBUUExQUFRQUFxcYGRgUFxgYHBYUFRgcFRoWHRcYGycfFxojHBcZIy8gJCcpLCwsFx4xNTAqNSYrLCkBCQoKDgwOGg8PGiwkHB0sLSwsKSwsLCwsLCktKSwsLCksKSwtKSwsKSwpKSwpLCksKSkpMSwpKSksKSopKTQpKf/AABEIAMABAAMBIgACEQEDEQH/xAAcAAACAgMBAQAAAAAAAAAAAAAABgUHAgMEAQj/xABPEAACAQIDAwgGBQcICQUBAAABAgMABAUREgYhMQcTQVFhcYGRFCIycqGxI0JSgqIzU5KTssHSFTRDYmNzg+EWF1SEo8LR8PEkREWUsyX/xAAZAQADAQEBAAAAAAAAAAAAAAAAAgMBBAX/xAAoEQACAgEDAwIHAQAAAAAAAAAAAQIRAxIhMRNBUWFxBCIyQoGx8KH/2gAMAwEAAhEDEQA/ALxooooARl5SpZSxtsNup40keMuGiXNozpb1Sxbj15Vti5RJB+UwvEk7ViWQfhfP4VwbLQG2xC9gOWTXDSrl9i5AlX8QceFOmdReSm0PpIP/AFixDja4iO+ymPyUivDyl2w4xXo77O4/gqdzr3Ues0dX0DQLzcqFoOKXg/3S4/grz/WnafYu/wD6lx/BTFqPWfOjWes+dHV9A0C2eVS0/N3n/wBSf+Gg8qlt+Yvz3Wk2/wCFMmo9Z8zXmdHV9A0C0eVOHotMSPdaSV5/rPU8MPxM/wC7EfNqZSKxIrVkM0i6OUhzwwvEz3wovzkoO39yfZwm+Pvcyv8Az0w0VuoyhcO21+fZwif71xAv7zR/pbih4YSo9+9iHwEZpjoo1MKFv+X8XbhYWie9eZ/spXhxLGjwhw1Pemmb9laZaKNTChaE2Nni+Fp3Lct8yK99Hxg8byyX3baRv2nFMlFGphQtfyXip44nEPcsk+bSV7/IN+faxaX7lrAvzzpkorNTAW/9F7o+1it791bdflFWB2LlPHFMSPdLGvyjpnootgKrbA58cQxQ/wC9EfJaxfk4hYZNdYiwPQ15IabKKLYFc7N2f8lY+LZHkNvfQal51y556LPpPE5Bv0xVs1WXKmnNehXw42d0hY/2MpAf9kedWaDVE7RgUUUVoBRRRQAUUUUAJO1EfM4lBMOE0LIfft2EqeaSS+VMwNQPKZ6ltFP+YuYWPuSHmG/DKfKpTC5dUS9Y3HvXdXLkVS9yseDroorXcS6UZsi2lScl4tkM8hn0nLKlGNlFLGEbXzXUSTQYfcGKQalZ5bdAV68ucJqYguLhuNsE96dD+ypp9EvAupHfWi/uebikk06ubR30g5atCltOfRnllWQWX7MY/wARj8o6jr+3vmBEZs1zGX0gmk47uAK1qxy8Ga0LEPKmRFFNPZSxwzhCsiSxSgLI2gFh6pXfx3HKn0iqabCWOCTWr5NJZyXFuSOnSeejIz6Dlu76a9i9mheYfb3El7iDNLGCwF0ygMPVYAKBuzBqksXgSM/I9aK8MZ6j5VBjk8tvrPeP715cn5SChuTewPtQs3vzTt85KFia7muaJhmy47u/d8655cSiX2pYl96RB82qPXk0w3/YoT7wLftE1tTk+w4cLG1/VKfmKbpi6gl2qs19q7tR3zxfxVyybe4evG+tfCVT8qkE2NsRwsrQf4EX8NdUeAWy+zbwDuijHyWt6ZmoXZOU3DB/72E+7rb5LWcfKJYt7Esj/wB3b3D/ALMdNUduq+yqr7oA+QrlxzG47S3kuJmIjiXM5byegKB0kkgDvo6YaiDm2yQLqS3vZBlnmLZ4wB2tNoA8TUDJyw26SIskbIrvpJE0ErJ/WaOF2OkdNL2J4i+InnLnMpn6kGeccYHDNeEknWzZ7+AArQrxRbl0J2IAPgornlkinSVl1ib5He+5U7KNc0M8+fRDBIfiwUfGo+w5abJ5AkyXFsWOQaePJfEqTkO3KltL9D9bzrK4gWRCrgOp6DvFJ1fKG6XqW+jggEEEEAgg5gg7wQRxFe0g8lt+U5+xZiy2+mSEscyIJSQU+448mFP1WItUQu2mEelYfcwgZs8TaffUa1/EoHjUhsLivpOG2s2eZeFNXvqNLfiBrrFK/JfJzXptj/sl0+gf2M+csf8AzeVPExj1RRRTmBRRRQAUu7Wbax2PNpoee5mOUUEW93PSf6qjpY9vHI0xUk7OYeJMWxG6fe8bx20ef9HEIklbLq1GQeXaaAIjafD8axC0lhaKwgjlAzQySPIuRDD1wNGeYHRUjsdjrCRrO5jaC6VQ+hiCJVyyaSN13OuY7x4GoG+x2/mvLsekG1itpTGiqiHUAA3OO0gOakEHdlx410YjizXODW+KMoFzZtzqsoy1oknNSgdSSJvyz45dVZPHaTNTaLDorCKUMoZTmrAMD1qwzB8jWdchYg9kVEEl1aDcsMnOxDqgus5AB2LIJV7gKZaVsUPM4jaTfVmElo/ew5+E+Do4/wASmmuzG7ic8lTCiiiqCld31toxO+h6LmCG6Udbx5xSfsDzrr5HpMrB4Om1uJovuk84vwet22y81e4fc/VMkls/uTrqXPs1Rn9Ko/YY8xit7bnhNHHMvvQsYJPMFDWB3LDooorQCiiigDzKvKyooAxpc5RMBa8wy4gj3yMmpB9p4yHC+OWXjTIRXlBnB84WF6ZIlbMjMbxv3MNzDLvzrazADMkAdu6mrlR2Se2lF1bBBFPKonDZgRSudPPerwRyRq3HJt/1qSMYWRTzDoEuC8arG4DK5ZwAy7spEP7t9cUoVKjujkTjZ3VkkhHAkdxrisIZIjJbynOS3bQSPrLxVu4iuuptFU7Qw8m8x/lfjnqtJc8+nTIjD4irdqoeSRedxO5kHswQCLP+vJIGPwRh4Vb1WWyOSbuTClCBvR9ox0Jf2nnNbN/B+1TfSXykvzHoV7w9Eu01Hqhm+jf5CmjyIWPRRRVTAooooAKr7afGjhN+bqRWayvBGsrLvMNzGCqvp6VZMgfc8DYNQm2mBi8sLiDLNnjbR2SL6yH9ICgCBvJsGxDTPK9pNpGWppAvq8dLDUMwOphuzNKPKRt3FdW5w3DikhcAOyZCOKFCPVBG7iAMhuAqF2OsbafErJ5YInS4ikXSyKV50IJFJGWRIyYb6aeVDBI7e5sZYY0jRuegYIoUb1EiblAHFHqmn5qZHXcHJDLycXxlwq1Y+0sfNt2NCTER+EUyUh8k1zlHdwfmrjWB1JcIHH4g9PlcM1pk0dUJaopkFtxas9hMU/KQhZ4/7y3YTL56SPGp+wvVmijlTekqK6+64DD4Gscuvh+6oDk6bRaPbH2rKeW3/wANW1xH9W6VXC+ws0NFFFFdJIVuUyzL4XOyjN4NM698DCQ/hDUt3V4ExHD7wH1JisbHrW6TRmf8RU86sm4txIjIwzV1KkdasNJ+BqnIrV5MF5rP6azeWDPqkgbVGf0ox51gMueiuLBcUFzbQzrwmjSQdmtQSPA5jwrtoAxQ5j/viKyrBeJHj5/+KzoAKKKw19Q4d1AGdeEVjmeoef8AlQz5DNiAKAI3afDPSLK4hAzMsMirn9sqdP4sqSsEvEureCcqpfQM81BMcoGiQAkZqdQPnT2cUXVwOXX/AJVX20OES4dcyXUEbS2Nw2uaOMamt5T7UyqPajbiQOHlXPng5x25RfBNQlT4YvbRbFT8/NdQOJWkILQsApKqMgEfPLUOogZ50n4vjqxRNlmJfZ0MMmRunUp3jL/pTfNymhnkhgVJpjJlCcyIzCUDc47E7iN+Y3cOio3EL3Wwe6v7UOvARQwsV7AzBm+FQgpfcjonKP2sbOQa3jWwlIz54zHnQwyIyUaBv35EEnvJqy6oSzvpY5JJbS4xOSSbTrZIVIcpmFJLoAcszUnh21e0IO+NHXPdz6RKcu0qVOdX5Oai6Kgtu8L9Jw26iyzLQsy+/GOcX4r8aWrLb3EV/L4arDpNvOoP6Dk5+dTFhylWbuI5jJayNwS6Tmw3YH3ofOsMontgcX9Kwy1mJzLRIGP9dBob4qan6QeSH6KG7sz/AO0u5UUf2T+uh8czT9VhQooooAKKKKAPnnV6Jc58BZYkfCIzZH/hy1aHK/aasMaQcbaSKcdyOA34Gaq+2+wwjEcQi6LiOOZO9ozGfxoKtWwIxDCE1HP0q1AY9TSR5HyYnyqkuEyMOZR9f2IHJ7c6MVkTouLbMdr28n8Ehq0qozZS+MdzhsrbiJOYfPoMqGBgfvqtXnXP8SvnvyV+GfyV42ClrDH5jG54+C3ttHMP723PMuO8oyHwFMtKm2rczPh930Q3Iic9UV0vNN4BghqWN1ItLgdKKycVjXYQCq1NvzWJYlBwEyxXad5GT5fejbzqx9HaaR9tYxBiWH3P1ZDJayE9Icc6nxD+dBj4Ojkwu8raa3J32s7qo/sZfpo/DJyv3acOdHWKrnZ5/RsZ5s+zcxPF/jWzF0PeY2ceFWTQBqaTeDv6uB7/AN1Zaz1H4UScO7f5b65LvG4IpUikmjSSXciO4DOewE7/AN9AHXmeoef+VYgHVxG8dXVu6+6tta5HAy3jj891AHpXtPwqGvLnUeJ0jrPxNSl5J9G2WfDqNI+22N+i2UjgAyOOajU5HVLL6qjI8QMycuysYHFiHKVaRyc1EXuZuGi2XXv9/wBnxBNb4cdxOVckWGyQ8C//AKiUDuGmNfHOoTZnDIrGEJEg15DXIctTt07/ALOfAcKYIb0twPga55ZX2LrGu5ANycWhkaa413ErnNmkIGo+5GFFS1nhVvD+RgiTtVFB8wM/jXY8xNYVJybKJJGRc1jRRSmhXJimFx3ETRSqGRh08QftA9DDrrrooAguSCeaHFr22uG1M0MTK2WXOJBlGjdp0OM/dPVVyVTG07tbPBiEQze0cawPr2znKRPDPMdWZq4bS6WWNJEOpHUMpHSrDMHxBrrhK0QkqZuooophQooooArDlYsdN5Z3AHtrLbse3dNGPNZKm+SW4zw7mv8AZ5povu6+cX8LitnKtZa8NeQcbd45x3RsNf4C9QvJVdabi7iz3OsUy94zhf8AYj86pzD2ZHjJ7r9CJtfbm3ucQjXcYZhdR9zkXAy7mD1eNrciRFkX2XVXHc4DD4Gqx5WcO0YpBJl6l3byQN78Z1DPt0vl4U08l9+ZcKt8/aiUwt3wsU+QFQz7xi/wUxbSkvyNVL+3+GekYZdRj2uaZ1y+3F9IuXbmtMFeEA7jw6e6uZbHSzn2Vxf0uwt7jpliRj7+WTD9IGpKknkhJjtri0PGzupohn+bJ1ofxGndhXdFnOzylHlRtucwyVk3vblLhcuuBg5/DqpurVcW6yIyMM1dSrDrVhpI8jWswqra290rDfR7+bMF0MulV9WQeKFvOrVjm1AMuRVgCDnxB3g7uyqmwe21Yb6PJva1lmtJPdzKg+Q+NOPJbiRlwyJXOcluWt396A6R+HTQKjq2z2mazhj0Krz3EqwQqSQvOP8AWZt+Srlmchv3Cqmw3Z1OZjzQekTWGIh33ktcQygB9R+sD0irB5SodVxhfZe5/oxlv3Vts9mURomJJaL0kDoBW6fWynu3eVc2WdOjqxQtWQexe1s1zicbFy9td2uaoc/VmtkQSOAdwzdpF3cdOfVVoFN2VVano+H4nZqA4ihspwoRHlbNpQN4QE78zvNMd1yi+qTDYX0gAJzZEhUAbyS0j5gduVWhK1ZGap0N/tDvHzqmcdu/TcSGg6rWxJAYcJbk7iR1hBuz6x21zy7d4hiyMsSiysySrSKS0jg8UVyBn90ADpNSNlZJDGsca6UUZAfv7SeukyT7IeEO7N9Zwy6Tn/3lWFFc5clUcEZisqjIJyp7OqpCOUMN1LRhnRRRQAUUUUAa54FdWRhmrAqw61YZEeRrr5HMSPostlIc5LGUx7+JhbNo28tQ+7WiojCbn0XHoH4R30TQt1c7H6yHvI0jxNVxPehJrYt6iiiugiFFFFAHPiFks0UkT+zIjI3uuCp+BqnuTy5aK+tg+5iJbWT31H8cHxq6apXadPRMTnYcI5ortfdbJn+KS+dUhvaI5dql4f72Gjlts88PS4A32s8Um77BPNsO71h5VG8kd5k17b5+zMJV92ZQ3zBp82rwr0uwuIRv52F1X3iuan9LKqZ5K8U038BJ3XNqEPbJA2nz01Ke8H6FVtNPzsXfRRRXIdArbOrzOOX8fRcw29yB2pqhc+eVOzik7FhzWK2E3ASi4tWPXrUTxj9KJvOnOuqD2RGS3NNFYzOEBZiAqgkknIADeSSeAHXVU7YbazXx9FsQ+iXNQUOmS569J/orccWkORI4ZA77ck26DD8Fub6/xCS1uFgsXmALiNZDLNEqqxjDbgMxvbPI9Ge+sbbZfErC95mK+RYL52bnTAhPpCpnoKE5KWRTkQcjo4Cu3YzaiHCbcYdiDLBPBqIbeUmjkYuHVgO0gg5HdXHtBtnLiVxbLhUD3CWswmeU/Rx6wpUJrcZDc5J8ONIMcu0mFS2mJ4bNdXk1wrSShml0pHEQgyyUeqpOZ39S1vO1d5eyMbIpBaKSonkTW8xG4lEbcF7T/kN21+z+MXVlMsgs1TQzGMNJLIdA1ZKdOkNuyB7ax2UmU2cAXgIkyHZpH786hlSuy2KTqjnumuLSU373MczRwmMrcRBEMZYPkrRb1csBkcm45Vjc7Sy4xCmqN7ay4umvN7lwfYDADKEZeJ7t0hjWBR3SokuZRHDlQcg5UEBW/q78/CsZ3GeQACruAG4ADqA4Uqm6o3Qm7ZryAAAAVVGSqoyCqOAA6BRRWLsACSQAOJO4AdZPRSFDKilfFeUG3izEeqdhu+j9kE8M3P7ga5himIS7/obZT0EF38c93yptLF1IcaAcqS/R73PP00/qly/aqTwzErhTpn5tx0OmanxU/uooLGUXLdZoNy32jWiOQMMxwrOlGMjIes+dCzMOk+dY0UAd1tdZ7jx+dQ23UbC1E6flLSWOdfuNv+B+FdYNdNw6Swuj8HVkI6wwK/voWzsxqyz7K7WWNJF3rIqsp/qsAw+BrdSlyVXhkwm3De3EGhbsMLmP5KKba6zmCiiigAqs+VawAuLaXLdKktu3ePpkHkJR41ZlJ/KtaasNeQcbd45x3IwD/gZqaLppiZI6otEjsJf89h8DE5sqc23vxHmyfHTn41SN1H6FieQ3C2xBlHZDdDUvhvHlVnclN/uuYM/ZdZl9yZcjl9+Nv0qSOWPCyuITED+cWqSgj87asQfHTlWuO7iLquKn7FyRSalB6wD51nULsfiYuLKGQfWRT+kA3zJqarzzsF7byFvQmmQZyWjx3SAdJgbWy+MeseNT95tBBFbekySKsGkOHJ3FWGa5dJJzGQG851H7QY1Da27S3B+j9nTlmZC24Rqv1mbhlVOYRhN3ccxASZJEU+jQufUt4QchNJlx0ghdXE7lXpI6cKtehDJKvcmdpNqrnFJ1t4Yzpc5x25OWpQfy9yR7MY4iPryzzO4McEKYWhih03OIyoGkkk9VIk+3IR+SgU+zGPWc8MzmR5bRx4aklvaMr3ZAa6u5RmsOfAsBxf8ANwA9p3ZkwmGYXJiEjQWxeO2V87i5Y6pJZen1uDzkfdiGQA6K6OfYjw/Mv7/Djw/ZxsRunVWMhBHpV7Io1Z/molOYjOW4IPYBzbM5CrfwvC4raFIYUCRxjJVXoHX2k9JO8mvMJwmK2hSGFAkaDIAfEk8SxO8k7ya7KBkqCqgxqx/k27MLerbTsXt34KjOc2tyfq5NmV6wcuirfqI2kwuOeIpKiyRtuZWGYIPDuIPTxFJKNoeMtLsRDdtll8emtNbX2Gki3WtzlH0R3KmUL2LIpDgd+quS52exJhpQ2a57tYaUlQfrBWQAkdVc/TZfqIj8W2hWJxFGjT3D+zDHvbvY/VH7q7cM5PZLjKTEpNQ4i2iJWNffYb3PcfE0ybM7JQ2SHmwWlf8AKTPvkkPTmegZ/VHx41NgVWMEiMptkdcbPW72zW3NIsLrpKooUDqIy+sDvB45iqYs7e6tL57OXORE3hid/Nn2ZFJ3kHMbujf1VfFJ/KDhS5RXgG+A6JO23lOkk+4xDd2qtkrRkXTFyFAWAPAmpVbBPs599Rs8OneP/BqXhk1KD11zHUjGK2VT6uY8d1baKKw0KKKKACiiigBh5J5chew/Yui492eNH/a1U+1W3JxJpxG8X85BbSeKNLGf3eVWTXVHg5pchRRRWmBXLilgJ4JYW9mVHQ9zqVPzrqooAo3k1xQw3loX3GVZLSTP84m9fHXER9+mjlltMvQbjL2J2hb3LhMt/ZqRfOkTamNra9xBU3PBcLdx/eyn8sw3nT3yrbQW82Bh+cVXnEMtuufrMwZXACjfuGYJqknupEYLaUP7c0cjt3lbPAeMEjx7+pW1L+Fx5U5Y5jkVpCZZmyUbgBvZ3PBEX6zHq8TkBVL7K7cR2V5M7pLpnWMohQoXmA0FAXyAz1D1ju9WmmG4lubzjHPfgfV+ktsLibpJG6ac5cPrEb8gK5Xj+d+C6m9K8nvoNxe3SyTqpn05xW5JMdnC3CWbLLU7dA3NIRkNKAmua5s3tcRk9DnIBgWO9uZBrZJS+sCMeyZymQEYGlBluGVM2I3SWcTQW7sJCc5rhsnfWwzLb90lywyyX2UGRIChVKVZwtdvAqoyYd6QsLOrHN2kJz0ud8jM4Akm4ktkD1Wjvu9o9iUnTpbyZLYDgD4geah1Q2ETHXICS8shPr5P/STMfbmPs8F38LWw/Do4IlihRUjQZKqjIAf99PTWdpaJFGscaqiIAqqoyCqNwAA4Ct1M3Y0Y6TW0dYkVuorLNo01jIgYEHga35VzXt/FCuqWSONeuRlQebECtsyiFuIChyPgeutdc19ylYcc0SRrlvs2sbzHPvRSPjUFNtJeyn/0mF3BHQ12yQD9HMk+YpW0GljNQeGfR1/50jN/K0pIkuLe1H2YIzI47NUm4HxrH/QyJ99zLcXR4/TysVz7I1yUVGWeCHWKTGG+20s4jpa4jZ/sREyuT1aYwTnUBiu01zdRSRQYe/NyoyF7txF6rgrnzY9bpz3nwqWssPjhGmKNIx1IoX5DfW+oy+JfZFFiXcRMHkdoTHL+VhJik6fXj3Z59OYyOfbUthzerlXNfwc3fy9U8cco99CYn/5D41vhbIitu9x0dtFFFAwUUUUAFFFFAHfsQcsX96zfzSdD/wA5qz6qvZCT/wDsRDrtbj/9Iv8ApVqV0w4OefIUUUUwoUUUUAUNy1RSxYtGYE1te24hCnpkDlNw6TkV86bMG2ds8BtEluPpbkgJryLuznfzMK8Qo38Ms8sz2S+21ghxLCZnAySeWPM/bkiLJ+KPd2mo7lJjaK5trp1ZreNJY2YAkQSSFSsrAbwpAK6ujxplvszKVmB27t73K2v7KWKGchFacKULtuUFlJMTHPcevppWw+4mwae5w5AqwlvSFuTlrFuw06QCNJfMadbblyY5HcK9xG4TEV9DtWEzzMgdo82WGIMC0jtwXIDcM8yabcVw6G72gVJEEi2lnrIPsiV5gUDDg2QzYA7s9/RRkUY+qNafCInBNlpMQyknDRWfFI/WD3AO8kk+skbHeWPryZ5nIcXLaXDNWHyxQqEZI9UIUABZIMpYgAOADIKmqK5JZHJ2x4Y1FUgwPFlubaGdPZmjVx2ahnl4Hd4Vz3W1tpG2hp4y/wBiM84/6uPNvhSphXJlEi83cTTXMKMxigZikMSMxYKY0P0hGfFjl2Cmuxw+OFdEMaRL9mNVQeSgVR5V2BQZqO0jt+RtZ27ZNMK/8Q6vw1qklvn+tbQDsWSdvMmNQfA1JUUjyMbSiFk2deT8teXb9iOsC/8ABVW/FWNvsPYo2oWsTP8AblHPN+lKWNTlFI5Nm0jGKMKMlAUdSgAeQ3VlRRWGivjCZTN25HzFcVSm0CZSg9aj4bqi65pclFwFFFFYaL21cel7aXqkaI+7Mu78aLXPW/by8jSykDSIkg0vGGYAs8bBwAvE55ZeNcVpdLLGsinNXAYdx6PDh4V0w+kTuSEEmY7RW2uKN8jnXWrZ8KY0yooooAKKKxweP0y59GhOenIzyLwhQ9GfDnW3gDo3k8K1KzG6JXYHZoy3zX7khIlMEAzI1nM87Ietc81HWVJ6BVl1qtbZY0VEUKiAKoHAAbgK210pUqOduwooorTAooooAi9pcAS8tngcldWRV19qORTqSRe1WANK+HY9iUAMN5YyXBXcJ7UxlZRwzZHZShPT0dgp8ooATJL2/wCbK2mHxwZ55GeSNFB6zHDqJPl31D8mEUiPeC5Ia759hO436mQApp3DJAjjIdpqy6r129H2gkXgt3BHKOrXHnA478tB8Knl+kaHI50UUVzlQooooAKKKMqACioTFNtrG3OU11CrD6ocO2fVoTM/CuJNt2l/mljez58HZBbxn78xBI7lNaotmWhoopdjhxabiLKzU/3l1IP2I/nXQmxDv/Ob68m61Rxbp+jAFbLvY06xsXWjDay5jjjV5JI48jl9I6puPvEZ7xSzBiwl/IRT3HbDE2n9Y+lPjTzhuxtnA2qO2iD/AGyut/1j5t8amaOgm7YdRleQ4HiEvCGC3HXPIZG/VwjL8dd0PJwz/wA5vZ5B9iALbJ3epnIf06daKoscVwhXJsWLXkzw2PhZwsTxMi84x7S0hJJqDxLkgQZmxuZLbp5pwJoh05BWOpPBsuyrDoqlClN3Gw+LxndHaXA60kaM+TjKuZcKxNfaw6T7k0LD4kVdtFLoQ2plMRWeJH/4yXxmhH767otmcUk4W0EPbNcasvuxIT8atmis0INbK6suSuST+e3bMvTFarzKnsMhJdh+jTls/s3b2UXNW0SxpnmQMyWbhmWO9j31J0UyVGXYUUUVpgUUUUAFFFFABRRRQAVX3KrHzUlheD+huOac9UdwNOZ7Ayr51YNL+32BG8w24gUZu0ZKf3ieun4lA8axq1QLY7oZNSg9YBrOqz2e5SppbaKO2sLm5nCgMSObiV8vWzkYdefVTBbbOYndDO8ultEP9DYj18uprh8yPujxFc6xyZVyRO4rj1varncTRQj+0cKT3LxPgKgF5RUm3WVtd3nU0cfNx/rZch8DUthXJrYQNrFusknEyTkzOT16pM9/dTMBlVFiXcXUxKSLGJ+izsVPXqupR4erHW08m6zfz27u7vrRpOai/VQ6Rl3k040U6ikLbInCNlLS1/m9vDEetEUN4t7R86lqKKYwKKKKACiiigAooooAKKKKACiiigAooooAKKKKACiii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55" y="389494"/>
            <a:ext cx="1785261" cy="133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49" y="4515960"/>
            <a:ext cx="1202648" cy="162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201" y="2330434"/>
            <a:ext cx="1512168" cy="145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241" y="4515960"/>
            <a:ext cx="1308037" cy="152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80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C -0.01355 -0.00324 -0.06059 -0.00648 -0.07691 -0.00648 C -0.18091 -0.00648 -0.28785 0.04699 -0.28785 0.10069 C -0.28785 0.07361 -0.34132 0.04699 -0.39184 0.04699 C -0.44532 0.04699 -0.49601 0.07384 -0.49601 0.10069 C -0.49601 0.08727 -0.52275 0.07361 -0.54948 0.07361 C -0.57622 0.07361 -0.60296 0.0868 -0.60296 0.10069 C -0.60296 0.09375 -0.61615 0.08727 -0.62952 0.08727 C -0.64289 0.08727 -0.65625 0.09421 -0.65625 0.10069 C -0.65625 0.09699 -0.66337 0.09375 -0.66962 0.09375 C -0.67327 0.09375 -0.68299 0.09699 -0.68299 0.10069 C -0.68299 0.09861 -0.68664 0.09699 -0.69011 0.09699 C -0.69011 0.09653 -0.69705 0.09861 -0.69705 0.10069 C -0.69705 0.09954 -0.69705 0.09861 -0.70052 0.09861 C -0.70052 0.09907 -0.704 0.09977 -0.704 0.10069 C -0.704 0.10023 -0.704 0.09954 -0.704 0.09907 C -0.70747 0.09907 -0.70747 0.09954 -0.70747 0.10023 C -0.71094 0.10023 -0.71094 0.09977 -0.71094 0.09907 C -0.71424 0.09907 -0.71424 0.09954 -0.71424 0.10023 " pathEditMode="relative" rAng="0" ptsTypes="fffffffffffffffffff"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12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125 C -0.01371 -0.00208 -0.06163 -0.01597 -0.0783 -0.01597 C -0.1842 -0.01597 -0.29305 0.20787 -0.29305 0.43195 C -0.29305 0.31898 -0.34757 0.20787 -0.39913 0.20787 C -0.45364 0.20787 -0.50503 0.32061 -0.50503 0.43195 C -0.50503 0.37616 -0.53229 0.31898 -0.55955 0.31898 C -0.5868 0.31898 -0.61406 0.37454 -0.61406 0.43195 C -0.61406 0.40324 -0.6276 0.37616 -0.64132 0.37616 C -0.65486 0.37616 -0.6684 0.40486 -0.6684 0.43195 C -0.6684 0.41736 -0.67552 0.40324 -0.68212 0.40324 C -0.68559 0.40324 -0.69566 0.41783 -0.69566 0.43195 C -0.69566 0.42477 -0.6993 0.41736 -0.70277 0.41736 C -0.70277 0.41574 -0.70989 0.42431 -0.70989 0.43195 C -0.70989 0.42801 -0.70989 0.42477 -0.71354 0.42477 C -0.71354 0.42639 -0.71701 0.42848 -0.71701 0.43195 C -0.71701 0.4301 -0.71701 0.42801 -0.71701 0.42639 C -0.72066 0.42639 -0.72066 0.42801 -0.72066 0.4301 C -0.72413 0.4301 -0.72413 0.42848 -0.72413 0.42639 C -0.7276 0.42639 -0.7276 0.42801 -0.7276 0.4301 " pathEditMode="relative" rAng="0" ptsTypes="fffffffffffffffffff">
                                      <p:cBhvr>
                                        <p:cTn id="7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9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-0.01406 0.0213 -0.06076 0.04237 -0.07726 0.04237 C -0.18142 0.04237 -0.28889 -0.2831 -0.28889 -0.60787 C -0.28889 -0.4449 -0.34201 -0.2831 -0.39288 -0.2831 C -0.44635 -0.2831 -0.49687 -0.44745 -0.49687 -0.60787 C -0.49687 -0.528 -0.52396 -0.4449 -0.55035 -0.4449 C -0.57726 -0.4449 -0.60399 -0.52569 -0.60399 -0.60787 C -0.60399 -0.56713 -0.61736 -0.528 -0.63073 -0.528 C -0.6441 -0.528 -0.65746 -0.56944 -0.65746 -0.60787 C -0.65746 -0.5875 -0.66458 -0.56713 -0.67083 -0.56713 C -0.6743 -0.56713 -0.68403 -0.58819 -0.68403 -0.60787 C -0.68403 -0.59861 -0.68767 -0.5875 -0.69132 -0.5875 C -0.69132 -0.58518 -0.69826 -0.59791 -0.69826 -0.60787 C -0.69826 -0.60347 -0.69826 -0.59861 -0.70173 -0.59861 C -0.70173 -0.60069 -0.70538 -0.60393 -0.70538 -0.60787 C -0.70538 -0.60625 -0.70538 -0.60347 -0.70538 -0.60069 C -0.70885 -0.60069 -0.70885 -0.60347 -0.70885 -0.60625 C -0.71232 -0.60625 -0.71232 -0.60393 -0.71232 -0.60069 C -0.71528 -0.60069 -0.71528 -0.60347 -0.71528 -0.60625 " pathEditMode="relative" rAng="0" ptsTypes="fffffffffffffffffff">
                                      <p:cBhvr>
                                        <p:cTn id="7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4" y="-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encrypted-tbn1.gstatic.com/images?q=tbn:ANd9GcScFFz8hRFf9XA3iVll4_GCcWICePISt52U4bsurTQsJjp7UPxg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5" y="476672"/>
            <a:ext cx="1472428" cy="168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709" y="4479759"/>
            <a:ext cx="1549957" cy="168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5" y="2439095"/>
            <a:ext cx="1472428" cy="176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r="13365"/>
          <a:stretch/>
        </p:blipFill>
        <p:spPr bwMode="auto">
          <a:xfrm>
            <a:off x="2717808" y="476672"/>
            <a:ext cx="1530982" cy="168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39095"/>
            <a:ext cx="1230679" cy="176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759"/>
            <a:ext cx="1353818" cy="168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http://t2.gstatic.com/images?q=tbn:ANd9GcQG-enh788ifepTUQB8hInQ1E7dZUt8gdZqgqES8umnbR3xzpHc4g:images.yodibujo.es/img/vignettes/andrea-corazon-636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11" y="476672"/>
            <a:ext cx="1094372" cy="168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5" y="4479760"/>
            <a:ext cx="1507179" cy="179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11" y="4479759"/>
            <a:ext cx="1440160" cy="17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01" y="2439094"/>
            <a:ext cx="1386204" cy="176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93" y="2439096"/>
            <a:ext cx="1647673" cy="176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85" y="476673"/>
            <a:ext cx="1604526" cy="168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7367635" y="6158750"/>
            <a:ext cx="819085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priest</a:t>
            </a:r>
            <a:endParaRPr lang="es-MX" sz="2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221204" y="6188059"/>
            <a:ext cx="1203682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workman</a:t>
            </a:r>
            <a:endParaRPr lang="es-MX" sz="2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124275" y="6158750"/>
            <a:ext cx="963844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cashier</a:t>
            </a:r>
            <a:endParaRPr lang="es-MX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866344" y="6158750"/>
            <a:ext cx="976631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smtClean="0"/>
              <a:t>referee</a:t>
            </a:r>
            <a:endParaRPr lang="es-MX" sz="20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167539" y="1746200"/>
            <a:ext cx="855182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singer</a:t>
            </a:r>
            <a:endParaRPr lang="es-MX" sz="20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456741" y="3933056"/>
            <a:ext cx="1091051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waitress</a:t>
            </a:r>
            <a:endParaRPr lang="es-MX" sz="20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031728" y="3934226"/>
            <a:ext cx="1158024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gardener</a:t>
            </a:r>
            <a:endParaRPr lang="es-MX" sz="20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3193645" y="3934226"/>
            <a:ext cx="927982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barber</a:t>
            </a:r>
            <a:endParaRPr lang="es-MX" sz="2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873240" y="3933056"/>
            <a:ext cx="1295527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housewife</a:t>
            </a:r>
            <a:endParaRPr lang="es-MX" sz="20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351925" y="1746200"/>
            <a:ext cx="1023851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student</a:t>
            </a:r>
            <a:endParaRPr lang="es-MX" sz="20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3235826" y="1760726"/>
            <a:ext cx="1390472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accountant</a:t>
            </a:r>
            <a:endParaRPr lang="es-MX" sz="20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873240" y="1777136"/>
            <a:ext cx="1262933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smtClean="0"/>
              <a:t>bus driver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7525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https://encrypted-tbn1.gstatic.com/images?q=tbn:ANd9GcTXt1W848ruM6zOzyVvzvdwHz8DmU1q--3NGBfHo2_G5KcW5CAP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53" y="2408007"/>
            <a:ext cx="1096675" cy="156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9" y="2512094"/>
            <a:ext cx="2062789" cy="135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39" y="2421910"/>
            <a:ext cx="1494163" cy="163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75" y="2408007"/>
            <a:ext cx="1231701" cy="164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2" y="4563261"/>
            <a:ext cx="1459512" cy="146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75" y="4391355"/>
            <a:ext cx="1216490" cy="158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39" y="4501378"/>
            <a:ext cx="1923418" cy="158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41" y="340588"/>
            <a:ext cx="1208633" cy="168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912" y="357429"/>
            <a:ext cx="1527616" cy="159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75" y="312737"/>
            <a:ext cx="1557768" cy="155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7367635" y="6158750"/>
            <a:ext cx="1154188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musician</a:t>
            </a:r>
            <a:endParaRPr lang="es-MX" sz="2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221204" y="6188059"/>
            <a:ext cx="767687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smtClean="0"/>
              <a:t>actor</a:t>
            </a:r>
            <a:endParaRPr lang="es-MX" sz="2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124275" y="6158750"/>
            <a:ext cx="669589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smtClean="0"/>
              <a:t>chef</a:t>
            </a:r>
            <a:endParaRPr lang="es-MX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866344" y="6158750"/>
            <a:ext cx="1236606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carpenter</a:t>
            </a:r>
            <a:endParaRPr lang="es-MX" sz="20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167539" y="1746200"/>
            <a:ext cx="1046229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/>
              <a:t>b</a:t>
            </a:r>
            <a:r>
              <a:rPr lang="es-MX" sz="2000" dirty="0" err="1" smtClean="0"/>
              <a:t>ell</a:t>
            </a:r>
            <a:r>
              <a:rPr lang="es-MX" sz="2000" dirty="0" smtClean="0"/>
              <a:t> </a:t>
            </a:r>
            <a:r>
              <a:rPr lang="es-MX" sz="2000" dirty="0" err="1" smtClean="0"/>
              <a:t>boy</a:t>
            </a:r>
            <a:endParaRPr lang="es-MX" sz="20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456741" y="3933056"/>
            <a:ext cx="1224532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merchant</a:t>
            </a:r>
            <a:endParaRPr lang="es-MX" sz="20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031728" y="3934226"/>
            <a:ext cx="1552701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/>
              <a:t>f</a:t>
            </a:r>
            <a:r>
              <a:rPr lang="es-MX" sz="2000" dirty="0" err="1" smtClean="0"/>
              <a:t>ly</a:t>
            </a:r>
            <a:r>
              <a:rPr lang="es-MX" sz="2000" dirty="0" smtClean="0"/>
              <a:t> </a:t>
            </a:r>
            <a:r>
              <a:rPr lang="es-MX" sz="2000" dirty="0" err="1" smtClean="0"/>
              <a:t>attendant</a:t>
            </a:r>
            <a:endParaRPr lang="es-MX" sz="20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3193645" y="3934226"/>
            <a:ext cx="1226973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astronaut</a:t>
            </a:r>
            <a:endParaRPr lang="es-MX" sz="2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873240" y="3933056"/>
            <a:ext cx="697404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pilot</a:t>
            </a:r>
            <a:endParaRPr lang="es-MX" sz="20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351925" y="1746200"/>
            <a:ext cx="1516694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/>
              <a:t>s</a:t>
            </a:r>
            <a:r>
              <a:rPr lang="es-MX" sz="2000" dirty="0" smtClean="0"/>
              <a:t>ales </a:t>
            </a:r>
            <a:r>
              <a:rPr lang="es-MX" sz="2000" dirty="0" err="1" smtClean="0"/>
              <a:t>person</a:t>
            </a:r>
            <a:endParaRPr lang="es-MX" sz="20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3235826" y="1760726"/>
            <a:ext cx="922739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lawyer</a:t>
            </a:r>
            <a:endParaRPr lang="es-MX" sz="20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873240" y="1777136"/>
            <a:ext cx="1182832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err="1" smtClean="0"/>
              <a:t>secretary</a:t>
            </a:r>
            <a:endParaRPr lang="es-MX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5" y="305463"/>
            <a:ext cx="1887723" cy="141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data:image/jpeg;base64,/9j/4AAQSkZJRgABAQAAAQABAAD/2wCEAAkGBxQSEhUUEhQVFhUWGBgXFhgVGB4dFxgcGhgaHBwcHBoaHCgiHh0lHB0YIzEhJyorLy8uGiA0ODMuNyotLisBCgoKDg0OGxAQGy8kICUsLCwsLDcsODEvLC8sLCwvLSwsLCwsLC8sLCwvLCwsLCw0LCwsLCwsLCwsLCw0LCwsLP/AABEIALYBFQMBIgACEQEDEQH/xAAcAAEAAgIDAQAAAAAAAAAAAAAABQYEBwECAwj/xABNEAACAQMCBAQDBAUGCwYHAAABAgMABBESIQUGMUEHEyJRMmGBFEJxkSNScqGxFRYzYpLBJDRDVIKTlKLR0vA1U2N0s/EXJVWywtPh/8QAGwEBAAMBAQEBAAAAAAAAAAAAAAECBAMFBgf/xAA1EQACAQIEAggFAwQDAAAAAAAAAQIDEQQSITEFQRMyUWFxgZHwFCKhwdFCseEVI2LxBiQz/9oADAMBAAIRAxEAPwDd9KVrvj/Eru54lLZRzPa28MKOXiC+bK0mwwzqcKPWPT3Xr7Vk0ldkxi5OyJ3jvNTR3ItLaISz6RJKXYrFAhOAzEAlmJ6IMEgE5Hemc2cavXvrG2mCJbySsxa3eRTIVQ+lzsQBnOnJzse2BiJwO64ZJLdRzNdxPpa5EwzdFEGNSSZ9ZVcnScbDGOlWPmHhq3tqDEy+YNM9rJsQsgGqNgcHY7A7HY1mlWd9NjTGira7nhOlxw/E9rLNLAh1XFtK5lLIPiaFpDqEgGTp1Yb+OxLW5WVFkjYMjqGVh0IIyCPpVM5f4sLqBZMaWyUljzkxyIcOjfMH5DIIPesDlXnCC0tzaP5kk0E88EUMKl5GRCHXGTsqxuq5YqPSQM4q1Gbd1LkUrQWjjzNj0qB5a5shvWkjRJoposGSGdNEgBJAbYlWU4O4J7e9T1aDgKUqg8+eKEHD3MESGe4A3UHEceemttzqxvpA/EjIq9OnKpLLBXZDdi/Ur5zvfF7ibtlHhiHZUiDDqepckk9u3TpSy8XuJo2XeGUbZV4gvffBQgg427/hW7+k4u18n1X5KdJHtPoylUbkrxQteIMImBt7gjaOQjS522jfox36EA/KrzWCUXF5ZKzLilKVUClKUApSlAKUpQClKUApSlAKUpQClKUApSlAKUpQClKUAqr858HlbTd2gBuYVIKHpcRdWiJ+62QCrdiMdCatFKNJqzJTs7opHAuMxXcQkiJ6lXRtnjcfEjr2YVTuHczSxSTWdlatd+VK+h1kUQJG5DBfMxj0MzLp7Bcdtsrm7hMk/HDDExht2to5LowjQ0nrcBS6rksxwNznSH/CrLwa4twGt7cKnkHS0QXQU3O+kgZVuobcNnOTmsU4qDa3NsJOaT2ILgPD76Keae4e1hhlIkmjTUcMqaSwZsBMhVLHLdO1YfhvomuOI3Sj+kuCiP1BRcn0tjoScnH9WrHxngv2maEyNm3j1M0R3Er7BNYIwUUajj3xWbxC6EKZVQWZlSJPhDyOcIuQDgE9TjYZJ2FUzX0W7LZba8kdODv5nFfSP8XtXEjfOeSMoucdhCxwT98Y71dajuAcKFtEEyGdiXlcDHmSNu74ycAnoMnAAHaofn/naLhcSM6NJJKWEUakDOkAksT0UZXcAn1Dat9Km9ILVmGcs0mzH8Veazw6xZ4yPPlPlQ57E9W/0Vyfx01qnlnky2lDNPO1xKvqmEbHywzerBlAy7bHOG79BsarfO3N0/E5xJMqosaFYkTJVQzEkknqxGkE7Z0jYVn8M5z8u1NqVWJdEUUZQZ+JsTyMxIAJUsw+Z79a64/BY6jQVSi5Ru2pW0srre2vu9zphp0s9p2fYVJJAx9Pc+lc5O52HuT2q/2Xh2fsjPKzfamQukYI0pjcIRjJJ6E9idum8hzDHYWcli0YhRo50UhWXUI3VgXc51EA4Oo56fOq3zLzY0siPC7JPFJMglj0+W8LN6QDqOTsp3HUn2qsuL8Q4k6VPCJwtq3220V/8e3xOiw9GhmdXX3+5VCM/wAQe4P9xr6N8IecTf2pjmbNzb6VkJz61OdEmT1JAIb5jO2RXzkowKluVuZ5uG3IngCMzI0bLJnQQcHfSQdiM19VxbCdLRVRL51b66W9WedTlZ25H1nStTcG8b4GwLq3kiPd4iJEzv22bHToD1+tbH4HzBbXi67WZJQMZ0n1LkZGpT6lPyIFfMVaFSk7Ti0dk09iSpSlciRSlKAUpSgFKUoBSlKAUpSgFKUoBSlKAUpSgFKUoBSlKA13zRP9m4xC7kiK8t/I1HGjzo3LIM4yCVZgBnct8ts3itgXKSRgCaJgUY7ZUkeYhP6rJkb5wdLYyoqycxcChvoGgnXKncEbOjDo6N2Ye/0OQSKqXEYbvh0DSSlLuCFSzSZ8u5CAjqpykjAdTqTOOmeuetSbeaJppVUllkTJqLljL8TsBkaVW7lIJ6lUjRSPdh5h+havHhvEri9UNZWzLGRtPdgxx5xkaYx65Bv1Gkf1qp/N83D4NbT3c97fqGEXlNoitpMHDIE9KYYqdy5yo6nNMNhqk5qyv3Fq1aOWxvGtVeOXKtxdCC4t1aUQCRZI1OWCtpIdV7/CQcb/AA4GxrE8M/E64u737PemMCVT5RjXSA676TnOcrnG/UfPbbk86opd2VVUZZmICge5J2Ar0LVMNVV1aSszHo0fHDygdffB9wfYiuI5gxwMk7nABOwGT27AE/Sr94zc52d64itYY2ZG9d1pGttOQFRhuU+Z2O2OmTrazu3ibXG2ltLrnAOzoUYb+6sw+terLjtd7RX1/KKdCiSS3Y9Eb7o2U/exp7d8jHvkV5qwPQiszh3ONxEpXKsGlglYsDqJt9PlrscafSu2Owq28J5w4fc+YnELcI0sxmMmPMH3QF1Y1oNKhdu2emavDj00/mgvW35IdHvKPXVlyR8q2zP4b2l0rTWlxpDH9H5eHhAAGxyS2c9TqHXoKpHH+TLy0JLxGSMf5WEFlx7sMZX67fOvQo8Ww1b5ZfL4/n/RR05LYr9e1ldPDIJIXaORejoSrD6jt8uleCnPSua9OUYVI2krpnPY3JyF4vklYOJkDOy3IGB8hKoGB+2MDpkDc1uNWBAIOQdwR0NfHFbq8B+amdXsJTkxL5kBOSdGcMn4KSuPk2Owr5finDY0F0tPbmuz+DvTnfRm3qUpXiHUUpSgFKUoBSlKAUpSgFKVFce5ktbJdVzMkeeik5dv2UGWb6CgJWla2h8Y7aSVo4rW9k0n1FIgSoyASU1ahg7YxVn5Z5yt76R4o1njkjUOyTxFG0k4BGe2aAsVKUoBSlKAUpSgFUvxW5kgtLGWKbJkuYpYokUAklkI1HPRVJGT/GrpWrPHrgzTQ2kiaAUnETM3RRNhQSeukMBn8flVoZcyz7c/DmNeRrDi/PfEL2NLeSUhNKxmOEEebsF9ZyWct3GcEnpWXwvkJ9Hm3ki20Q65I1b7DJJ0rvjrk/IV0XjVvw70WSrcT4w90/wA+0agnbcg4IGw3btATXFxfTgMzTSnJUEgBQBk4BIVBgfKvWhWxFWk3h7YejzqS60u9Ll5+RbLTg7T+eXYtvXmS3E72wt2U2Ecz3EbKyXDuQqsrZyFPxdAMaQCD199g848IuuYLO3urKcCMpiS0ZtKiQN6zqA9RBAA1AbDIxnB1meHWsP+MztM/wD3dngqv7Uz4H0UVL+GvPH8mXEmpCLOZstGGLND7OMgasDZu5AHsBWFYZSjegqk1u5y5+F9SZyd/msu5EJxflq5s1LXPDnRVwC+SUGemXXI/f8ALrVm5X5MtXs1vb1HCuf0UMWrU+SVUH7zMxwVC4GMEnBOL34s8SS/tLe1s7m3P2qYanMqiMIiM/rO5A1BT0z6cd6q/J3CJZoeHWl2G8lrm5MbozK2hLaVo2VwQQNZdlz1AG2OuKpeySZanbVtGZwvl/g96xiW2eKWMZaKTXFJpzjVjV6hkdQTjPzrrxDwdtHz5M00ZOcZw6j22wCQPx+tZXixwpuHW8FzFcs7RzoIvOUNKDpJIWVNJ0kKdSuDqB6+914XerPDHMnwyIrj/SAOKzT6SGtzRDJPkagTkDivD38yxlV84yI20lvkyP6SNz3PfpU/wTxQCyeRxGFraVQoZ99OogfEmMpkEHv17VfricFzF5giwgd5TpxGrNpX4jjW+H0kgj0EkHGD24bypwyaD9HDDPFKxkMjfpC7k+p/MO+Sc7gj2osU49Y41YRTsio8e5EtL5TNbskcj+oSxYaN98ksoODnf1Ag5336Vqjj/AZ7OTy50x+q43Rx7q39x3HtW2OYuQouHr5/Drm5t5M+iBMzLM2D6AhIO50ksxIUAn2I4u/tlxaGO+4csgK5byZ18zUOjIhGAw67OfrnFexgOMSoWSd49j+3uxwlRctkaVrZvgBYM99NOPgihMbH3aRlIA/AIc/iK7+HnhTFfWyXVzPKEkZwsSAKwCSOh1sQdyV6ADHz7bk5c5et7CHybWPy49RYjJJLHAJJYkk4AH4AV6HEOLRr0+jprR7tnKFPK7slKUpXhnUUpSgFKUoBSlKAV0nmVFZ3YKqgszMcKoAySSegArszADJOANyT0Fap4ncNxiUSPqHD4yDBEwKm5Yf5WRT/AJP9VT1G5A7yDOv+cbm+JThw8i3/AM8lXLSe4hiYD+222x2rw4ZwCGFjJgyTt8c8x1yucDcsenQbDAqTUYGB0HQdhXWWUIpZiAqgsxPQAbkn8ADUliicp26/bLp+/wCkB9jqvLkb/wBhatPKVyRxwx7Yewyc9fTcNjH9o1TvDiUOZWBJGhcnfqbi5bv30sp+oq3crxEcdVsek2DqD81nUn9zL+dQQbUpSlQQKUpQClKUAqI5t4KL2zntmwPNQhSdwGG6HHyYKfpUvSgPlTh3L6RIZr9/KjR3jEMe8srxkhkH6oyMZ+fUdaw+L8TEwEccSQwKcrEgG539Tt1d8YGScbCr/wCOfKnk3C30a/o5sJKB92QZIb5BwP7Skndq1fX0XC8GsT/2cRLO07JPqx8FtfvKVKuVZIK3b2sVauQOUP5QkZpCVt4iA+PikY76AR0GMFj1wQB1yKrW2/BjiaGCW2ziRJGlxndkcLuB8iMH2yPetXHq9Wlhb0+bs32IjCwjKpaRdLHl+0hIMVtAjDoyxKG/tYz++nHo5NCSwKHmgkSWNS2nXj0umrsWiaRd9skZ2zUlQmvgFJp3PXcU1YjOM8z8LvLDzZ/LkABZYJQpnEqhgIxETnzNWV9jnrg5pyzZtDaW8UgGtIkVgOgIUZFRcHL1lczx8RtyPM3YSR4KP6SuWVgRqHvgMCN96s9dq1XPZHKlTyXZXueOGia0mK28c84jZYtUauylsDKlhtjrt7Vx4acwyPPPYNa/Z0tI4hGoZWKjfPmOG9TsCrekY2bJzjNiqFv+Fz+e89pOkUkkSwv5kWsYVnKsuGXDZY9c9BXK6ccrFWnfVGBaTFILjiL67iV1lkQZ2WEMTHHEOioVCsSAS2x32qGt+drqGOG5vYYPstwyBWgcmSPWhYFlPUDS2dx+7e72trHDbrEcCKONUOr4dKqF31dsDvVA5TmjubC2QHUkF28G+ctHIksa77EERzDB/qirxs09CWnGyRfOTJWW/vog2YmW3uEXsrSB1fG/RjGG/FjV1rW/huyrxC+gTJW2gsrcE9W0I+52G+SRtttnvWyK2w6qMdTrMUpSrFBSlKAUpSgFKV1lkCgsxAUAkk9ABuSaAp3Pl20zLYoxVXXzLplYhhFnCxgjcGRgwP8AVRx3FYqqBsAAB0A6CsDg8xmD3Jzm5cyjPUR9IV+QEQTb3JzvmpCrFhWLxW2MsEsa41PG6AnpllI3x2yayqZ96AofJvHJpJXtZURfs6aAyFjr8t/KJGe2VPYVbuWv+14v/KXH/qwVQ+Q5Nc7MderypNTMMKdVy0isD3yHzkfKr5y1/wBrxf8AlLj/ANWCoINlUpSoIFKUoBSlKAUpUbxvjkNqqmVvU5xHGpHmSHbZFJGcZGT0HcigO3MPCY7u2lgm/o5FIJ2yvcMM7AqcEH3FfJVxGEkkQOr+W7JqQ5VtLEalPcHGR+NfQHExJef42f0e+LZD+i7YMhwDKR13woz8JIzUDzfyol1ABEqpLHnysbLvuUIG2D79jg++fS4djXhqmvVe/wCSs4Zkaaqb5T5du72bFls8WGMurSsec6ct13wQAAc4PYEiInhZGKOpV1OGVtiD7GrHyzxLiRglteHeldXmStEAJiGIQDWzf/bggA74zXvcXryjg3Kmk07K72SfPv5W9TjSjedja1jY8bhUCRbK5wmch2jkLe2dGk9xnAzkbivabgXEr2HRM8NirgB1jzNMVPxLryqJkfq6vx7U4VzBdLdok8X2ezS3fylH6SaVkaJFD6M4bSxIjXJ2bJONvKPna58q7Q27i8Mjiztyo1eVoUpI7A6CoJOo6sZ9PXFfnrz8kj0M09tSS5X5BWxiEUd3cldZcjEWkk7YAaIlQdsgHqM7ZNe99wu3AlLX00Zj3kInXMXpD7qwKj0kHBHQ9KibnmK6uYrP7IMXCFZLtJleKPCqUeNjpO7OcqBkejO46+XDuWxJcz3l7BAZ5ZEKBSZFjVIo0GC6j1EqSTj23qLS3kyYRm9ESvAJ3kt4nl1amBb1AK+kklNYAAD6NOoAYznG1SIrivK7lKI7KpZlUkKOrEDYfU1G7Na0RTo+CpxW0Vrx5SUlnH6NtOpUnYAFFGD6VAzjPzzXldvDawRNDE8NnaEzEyK0bzy6WWOMK+HJLnUSwHwrjPbnh7XfCbSON4o7pdarqSUpJrmckhg6kN62xqB7jbqaxuIcLv7u5hmuDbiKCQSJbBnKMV3Bd9O7Z26YwOm5zphByemxnlNRXeXnwu4E9taebOMXN25uJ9sEFzlVwdxpUj09iWq41SU5zukx5thqGDk29wrHO33ZVj6/ImvKXxVs4iBcxXdvnYmWBtK9fvLnUMjquc1rsZC90ql2nitwmQ6RdqDjPrSRB+bIBn5Vmx+IXDCQBfQbnG74H1J2H4mhBZ6VB/zy4f8A5/Z/7RF/zU/nlw//AD+z/wBoi/5qAnKVXbnnzhqY1X1sc/qyq356CcfWvD/4i8L/AM9g/tf/AMoC01V/Em70WLx5wblo7UY/8dgjbkED0Fzv7e+KxLvxV4TGcNdqcjPoSRx37qhGdulVfjfOVtxO9sorOQyJCZp5T5bLgiPQnxgbep/zWpJJ1FAAA2AGAPYCu1KVJIrzuPhb9k/wrvUJwK9ueIs5tY447ZWKC4nDMJcZDeXEpXK9s6gPrkDnUqRpxzTdkCs8gcaZkWCVoQI4Ymi0khiCGBzqbcjC5wO9WLgvEP8A57aRo3W3n14wQVO4Gf2owfoPesxfDQDqvDm2OALNlycberz2wM4zsaxeX/D25tL1LyP7EpRXHlxLKiNrUjO5bGM9BgVmWPw7/V9H+CcrNtUqtjiPEQxBtrVhtpIuXX8cgwGu0XMcwAM1hcJ6ctoeGRQdsjIlBx13IHTtXSOKoy2mvUjKyxUqnWXihwyTUGuREynDJOjRspyQQQwxkY3wTiuK7lS5UpVM8TefE4VAMLruJciFD8O2Mu5/VGRt1Y7DuQA8RvEGHhUYGBLcPvHCGxt+u530r1xtknYdyPmrjfMlzd3BuJpWMv3SCRoGSdKY+FRk7CsPinEZbmV5p3LySHU7N1J/uAGAANgAANqxakknLPnC+ixouZdsjDHUNzno4NWTh3itcr/TRRyj+rlG/PcfurX9Kkk2bxcQcXVp7JWW6jGZYmGDKnQEEZBYdjnPY9qzPBXiAW4uIDs0iI4ztvEzBlx1z684x901x4LcPxHPOfvMsa/6Iye/csO3b51H+IIXh/Ebe6tl0ucyOB8LENhtu2pSQffOa6zxE5Yd0Hqt13MQtGakbT4rxo2txGJtraYBFkx/RzasBWIHwuCME9Ch96nMf9f9fSorg/E4OIWokQB4pAQyOM4P3kcH2P8AcRtUcvI9ujZikuoUxgxQzsseCckaeoB74IrxrLZ6HoXfIsckyqyqzKGbOkEgFsAk4HfABP0rvUfwngkFtqMSYZvjdiXkbHQM7EsQNsDOBUhVXbkWQpXSaVUUs7BVG5ZiAB+JNa05m8VguUsUDEHBmlGE/wBBNi34nHToa70MNVryy043KTqRgryZaebpEM1hExGs3JkVc74jgm3/AADFfzqQr59uuN3Ms4uXuJGmX4WH3R7KBsBuduhyamrDxIvISPMxOmdw6hW+jKNvqDXr/wBNr0KV5W9UYJ1lOWhuilRfLvHYr2ESxH5Mp+JG9j/x71KVnBxiurxhhhgCOuCM7jcda7VzQHFK5pQHGKVzSgOMUrmlAKUrigDDIxVf4RbcQsIRBZTW0kKZ8tbmNtQ1OWbLxsM7sd8dhsKsNK51KUKitNXQuV3iPM3G4YpJXXhumNGc4E2cKpO2Wxnbb51ZeUbXiNxbw3Fxeonmxh/LjtlBXVuuXZjn09RpG567b1fn/L2y26kh7qaG3Ujrl5Bn8dgRgkdetbehiCKqqAAoCgAYAAGAAOwrj8HQX6EHJkGnLshOZL66YHIKL5SJgjGxSLzF98hwc1y3KFq39Krzj2uJZJFPtlHYqcdRkdd6nqV0jRpx6sUvIi7MKy4RBCumKCKNemERQP3D5muazKV0II/j/GEtIHnkyQg2VRlnYnCoo7szEAD51pO85Hl43H9uF2v2tiUmhkQqkJViPK2BdNK46g6uud62Bxyb7ZxRIQf0NgBNIB964kBEQP7EetuvVxXbj1hMP8IssLdLjKnZLhAcmOT376W6qT1AJrlXjUcf7bs/37iy7z5s47wOezlMVzE0bj36MPdWGzD5g1HV9QGO247ZBiGjkjcgHbzbadMZHzwcbdCMdO1THKVpdKyz26xzxMY5vKHl+sYJYBdirjDAkH0uK5YXFdLeMlaS3RLVjRdK2tf+EiH+guGX5SKG/euP4VhcG8MLmO5heSSExo6u+lmydLA6QCo3PvWwg2Hyrwv7LaQwn4lX1439R3bf9omtO+JvEBNxCXHSICIfiudX+8Wres0yopdyFVQSxY4AA6kntWnLzw/uJnmuWkiggZ3dJLtvLLBjkHTglc521YO3QdKq5JbkqLexEckc4S8OlyuXhf8ApIs7H+svsw9/pW/+XuOw3sKzQNkH4lPxof1WHYjf5HqMjetUw+DsjxLIl3CxZAy4RtByuRh850/1tPTfHau3DfD/AIpw+QT20kDsoJKq7AOMfCwYKG6+9ZqnRz1T1NFPPDdaG56qnHOe4IVm8gfaZIVLSLGQEQdiznYjVgYXUevtVB5V4rccVeeO6nZtVvKEQYVAzHTnQuAxAPU5xUVyDFruJbdjjz7aaLA7tgd8EbDUc1LwuWnWlJ601CVu1S7+5F+kzOKW0rr0I3mLmG5v3DXEnpBJSNdkTPsO5+ZyajBGP/feuVGNj1Gxrmv0LC4OhRglTiePOcpPVilKVsKFn8MbsxX6ovwzq6sM7ZRS4bHv6SP9I1b/ABW4zJb2qrExVpnKlh1CgZbB7Z9I/Oqz4WcMMt2Z/uQKwB93cFcfRS35itj8ycBivYfKlyBkMrKfUrDbI7dCRv718RxHo/iZdHt9+f1NlO+XU1bDYfyZJwyaCZi92iPKpwFCuy+jSN8YJ3PdcjGK3PWueW/DMw3KzXEwkEZDRqoIJK40F89AMfCMjYb42rY1YiyNV8w8Zvb6+ezs5DCsPmZIk8vPlg63dwc6fYfgSPay+GnHnurdxK+uSJ9JbHxKd1PQfMe+29RnOHh408rT2kgR5CfNRiQp1fEQVB69Sp6/uqxck8tCwt/LJDSMdUrDoTjYDO5UDp9TgZoCr+KHMs0UsVrC7QhgrPKDg4LYGGG4AwScEZzjpWFyjeSQcVFol4buFg2twSYyfKL5TLN0OFJ98jGwNXrmjlmG+jCSghl+CRca1/PqD3H9+9eHK3J9vYZaPLyMMGR+uNtgOijIz7+5oCxUpXnNOqDLsqgbksQAPqaEnpSq/Lzha50xM9w+MhLaNpGPXbKjTnY7Ej8q9lTitxtDaR2y/wDeXcgJ6npHFkjp3965VK1On1mkLEyTVb4pzrbxN5cWu4m7R266z+Y2/iflWVd8ixKuvjHEXlTPwFlggJGT8Knc49sHr9MCXxJ4XYDyuGW3mux0/oU8tWPbLldbnJwNj/DOV47PpRi5fRepbL2nhyxJe3nGLZLq28hLdXudBOWAKtGhY++vGBgHqa3bVL8PeET6puIXg03F2seIsH9BGo9KeoZBOcsPfGd81dK1wzZVm3KMUpSrEClKUBr7ksa0uLjOftN1PIDkkFA/lpgk4K6UGCNsEe1WKoLkwItt5SDAglngKk5K+XM4AP8Ao4O/Yg96nasWKsUNlxSOVTiC/wAxTLnYTqpaOQDsWVWQ4wO5rL5kg8q+ilHw3MZhb28yLVIh6dTH5wJP6i+2+P4iZFkXU4aKa2kQ7fELiMDqPnWV4nXAit4ZTj9HdQHOMkAsVbHz0Mw+teVXXR4uE1+rRll1TilKV6pUqXNHG1t7mPz1kaJUDwxIpP2i4L6VUnp6BhsE7lgcEgVPNwWPBuuJaJHVSxD+q3t1xkqiHY7YBcgsxHbOK8+P8HF1GqFyhSRJUdQCVZDscHY99jVR8QuC3DWrSS3s8yqUzGVREILgZIQAHGfb2rhUpOTumdYVFFWaNg8s8TNzAJvK8qNifJBPqMY2ViMALnGdIJ2xvUsDVe5y4ibGyPkACT0QW64HxMQqgLjfSuTjB+HpUdbQcSKBZb2JTjBaKAF9u4ZjpyT19HvjHbLGk56o0SqKGjNa8AuxacWZckKLiWFtWMlXdlUk429Wg5GOntWReL9i4yG3C+crZ6embZjt2Go7d9NdufeSXh1XMbyzqwJuDIQ0gP6/pAyvTttj26RnHTcX5hYW8zSeQI5QsT/EruAxJH3lKnPavaTjOos2inSdKXc1rGX2uZVO0LLdSUl90eXOFr5V7cJ28wsOvRwH7/jUPVz4pyzf3sqymERny40cyuo9aL6iApY4J6VgcR5FuY9KLJHJOwBWCFWaQ7gEnbCoM7u2BXs4Li9Klg6arXzKKT8tL3213M1anepJx2uVp3A6nFT3LvKFzeMp0mKDPqkbYkDqEU7k/Pp86ufK3g1cK0c890IZFOrRGgkZdtssx05z1GGHzq1XPBraCTF3xmVZBglGmt4QV7ejRkA46givIxn/ACiNW8KWi7tX6+/EtGhbVnfgfCI7SFYYQdK9yclierE+5/Ks47bmoz7HwQK2u/VwQchuJOdsbjCzDOfbevWLinL6kENZZHyB/iK8N8QX6YSfkdsp63PEoYxqkliRc4y7qoz7ZJFeC8ctyMrNG49421jI7EpnB6fnWdDzTwmFv0WjUy5zb2ztkftRRn2zj8KyTz3aj4EuGHfEDpj6ShCfpmq/HVn1aT9+QyrtIybiIUkGK6JH6tpcEH8CIsfvrnz5zjRZXLZGd/LTHT/vJV336fKsr+f6kkC1nxvhmaIKfbIEhYZ/DasZueZzp020a9dWqZiR7YxGM0+Ixktqa9+aFo9pxHDxBw2LJYyD6fOuE9Qz1/RB8bds/nXWPgnFZD6nsoFyegklcDG3XQDk/hWO3Nd42MtCu5zoiOSOwy8jdNu1Rs19cvnzLq4YHbAYR7e36FU/Pr86tbGy3cV78yLxJ5uT2QF7zik+kLltPlQJgZL5IXIGO4IIHf2iyeAW7ZJW6kznOZLtiw3AyNaqTn5Zxv02hpeHxsdToJG/WlzI3QDdnJJOw3+Ve0kqoCWKqO5JwNvman4SpL/0qN+GgzLkie/n5pGmz4ewUDAMpSFMDphV1NjHQaRjpgVDXvG+JTY13SQL3W2i3PT78hY9j0x171Gw3stwdNjbS3R/XQYhB6byt6ex/KrLwvwsmnw3E7k6Tuba29Kfg0h3Ye4/fXSngqENct/HUhyZQo7GK4mEUSTcQud/jkZ1XqCZHY6FG3XfoK2ryN4fC2Kz3XlNODlEhUCCE4xldgzPjq7e+w2zVt4JwO3s4xHbRJEg7KNz1PqY7sdzuSetSFalpsQKUpQgUpSgFKUoCg8dkbh98ZX/AMUvWQMwyfJuAAgLeySKFGezKOm5M/Uze2iTRtHKqujgqysMgg9iKoV2s3CiBKXuLDosoUmW1AOyy4yXiAxiTqMYI6GpJMXxWJ/kudVPqZoVTfBLefGRv26H8q7eLahrK3t2BZp7m3iCg7kk775+RGfcisLmfiUd3ecMtIZFdZJhcuUYEFIVLqDvgg4Jwf1RUd4vqLy9tbM50RxvPKR21elQCR1yv+9XnYlZ8TTguV379C62ZcoOSVh2gurlE2AjcrJGoHYa11/7/f8ADHeXglyoOloZThtiGi/ZGcyfgTj5/Ia4j4dJHgwXl3FgAACZmUAdBpfPsKzIeOcYiOVu4Z9+k8IXt0/R7+3eq9DjIdWon4/6F4lza0uV+K3LYXUfKkRhnuo1lCT9B1H0xruMsvlzW8+mVSGUxM4xjdWMYYDrjrvvjOKgofETiUYHnWEM3XJhlKfhs2o/xz8qzbfxZUBfPsLyMn4tKhwPwPpJ7dhTpsbHeCfvx+w+UxI+F2sMqM32ovHuglNw4QlSMhXBGcHapX+V4vd/9VJ/y17J4rcPCapTPDvjEsDg/moI9+/as4eJHC/88j/Jv+WqPHV470n9fwTZdpENxqPICpO5IziO3mb89MZrvbXc8xIhs7jbbVOvkJ2wf0nrxv1CEjB2J2qTfxI4d9248w+0UcjkfMhV6fOsOXxLgJIhtruX2PlBEbpneRlIxv1A3FPjMVLq0/3/AIFl2mXb8t3Eg/wicRA49FsPVjuDNIPp6UU9d8kYmrSxtrGNiojhTYySMQNWBjVJIxyx/rMSapV1z1eyZENvDAOzTSGR8e/loAM/LWd+5qt3lg1ywe9me5YbgPtEu33Yl9P55Nc/hcViH/elZdn8IZorYnePeIstwWh4Wvp6NdyD9GpBwfLUj1n5/u71XrfgkQw0iiaXq0so1SMfcs2TUjsB2AH0AAqEvOZ4wSsIadx1EfwL+0/wgfOvSoYenRVoLzKNtkstlGDkRxgj2UZ/EbV1u72KIZldE/aIGfwH0PSqvDd3F0d5vLjGdRtxlQB+tM5A6j7ufwqZ4bwK2X1qokJ38x/WzfPJ2+orQVOv85I22hSabfH6NDp64+JsDHz6V0W7vX+G3ii6f0shY9d9kH94qcUdgNv/AGrmoBDixumxrugvXIihX+Lk7fSui8v5x5l1dPg5xrCg7d9Iz++pv6UoCGm5agcYczMM5w0rn67t7V4/zQtf1X/1jf8AGp/6U/6/dQECvKVsDlRICOhEjgj8N6xLvkeKT4prhm93dW//ABq0n8K4oCUsOcOIQqFJtrhQMDWhhftjLRkrjGeiDf26VN2niZEMfaba4h92QedGNiesfqxsNyg61Ua4J7/9CgNqcI5mtLrIguInYHBUMA4PsUOGH5VLV8/cU4hZnad4GxjZsMR36DJrwg5pFuv+CXV3GFGFWMPJGQAAAqSqyYwABjFSD6IpWibbxsuov6W2E6AfHoaBu+cjMi9cbjH4VcODeNHDZtpGkt2/8VMr3+8mfYdcdRUA2NSvK0uUlRZI2DI6hkYdGUjII/EV60ApSlAKUpQFD4j4erDcfbOFeXb3PqDI4Jt5A25BUbxnIG67fKtaLLNDeXEnE1+z3Nwy6QwPllVXA0SZKkdB8XYV9D1jcR4fFcRmKeNJY26q6hlPtse49+1VyRzZra7XJuadVgRkd+mOhrmpzi3hME9XDLl7c7/oZSZIG6kDfLLvsT6tu3vWOI29/Z5+12Tsg/y1qfMjIxksV+JVH9bHerEGXXP1rAseMwTf0cqk9ME4YddtLYPY9qzqA5yfemT71xSgO2T71x9a4pQHP1rBv+IiP0qC8pGVjX4j8z2Vc/eO1ZtVHmFltpXmiuCs8ukeWEWQtjAAAO6jbv1/dQEhccIkuATdNlcZEERwuQcjU53Y/kBXlJy+WUBgh/UhX028fTJbHqkP44yfbrVl4PyfxmSJJHFkmtQdErSLIv7QVGAOO2du+DtWe/J3FFA/R2bnvoncfueH+81IKmOBY0ksJHXAXzFxDEBndIV2yNgATn57b5YsnDag+Wxgu+Tj3CxghR23qwXHLPEEXItVc/qpOmf9/SMfWsOThV+i6n4fcdcYR4XP5LLn91AeESYABYsR3OMn8tq710aC7Az/ACfe7f1E/wD2VHfynN/9P4j/ALM3/GoBKUqJk40yby2l7Ep21SW7Bc9cd99j+VdP5yQ/qzf6l/8AhQEzSopeMMwzFaXsq/rR27Fc+2Tjen8o3BICcNvySceqAqN+m+4/PFAStM1jLacTdsR8Ll6ZPmSIg/Njis+PkbilyPLmEFrE49bCTzJVBxlQANJY7jqB8/eQVi94+XJS1CsQcNK2fLU9wuPib93zqHu1Q73MxkO2Q74XpnaMHH8a2/wzweso1VZJLmYD7rSlE/KML3365+dWfhHJ1ja48i0hQgY1aAz4xj42y34770JNCcOtWkH+CWk0o3wYYDp6b+ogCrNw/kHic2MxQ2653M0mpsZHRIgd+uxYdOoreVKC5q7h3hETvdXsjD9W3QRDqfvksx7e3frmrDwzwx4ZDv8AZVlbqWnJkJOMZIckfTGKuFKgg6xoFACgAAAADYADoAPau1KUApSlAKUpQClKUApSlAQXHOTrG8ybi1idjsWxpft99MN296rF34UxjJtLy5hJ6K5Esa7HYLIM9Tn4v7sc0oCGveS+I24z51pOgwMsHic5GOiqyjf/AKFUO954WGR4pITrjdkbS+VyrEHBIBxkdwK4pUknW359R3VBC2WIUZYYyTj2q92nLd/MSsYtFI3y0kjbZ9hEP41xSgJWHwtmk/xq/cAjBS1jWPtv621E7/u9qs/L3IVhZMHgt180EnzZCXkyepDOTpOPbHf3NKUILLSlKg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7" descr="data:image/jpeg;base64,/9j/4AAQSkZJRgABAQAAAQABAAD/2wCEAAkGBxQTEhUUEhQWFhQUGBgZGRgVFxgUGBgYFhwWFx8XGh8YHSggGB0lHBcYITEhJSktLy4uFyAzODUsNyotLysBCgoKDg0OGxAQGiwmICQsNCw0LywuLC0sLzcuLCwsNiwsLDQsLCwsLCwsLSwsLDQsLCwsLCwsLCwsLC4sLCwsLP/AABEIAOAA4QMBIgACEQEDEQH/xAAcAAEAAgMBAQEAAAAAAAAAAAAABgcDBAUIAgH/xABMEAACAQMCAgcEBwUECAMJAAABAgMABBESIQUxBgcTIkFRYTJxgZEUQlJicqGxIzNTgpJDorLBFSRjc7PC0fCDo+EIFjRUhJPD0tP/xAAZAQEAAwEBAAAAAAAAAAAAAAAAAQIDBAX/xAAtEQADAAIBAwIEBAcAAAAAAAAAAQIDESEEEjFBUTJhgfBxwdHhBRMiM0JSof/aAAwDAQACEQMRAD8AvGlKUApSlAKUpQClKUApSlAKUrW4lfxwRPNK2mONSzHc4A9BuT6Dc0Bj4xxNLaJpZM4XAAUZZ2Y4VEH1mZiAB4k1wlfilwiEC3sdQy2otdyjPhjCIp+LVm4XA9wy3d2mgKSbaFucSkaRLIORmYZ/AG0jcsTzOIcbubpyvD3RIUOHuHUupYZBSNSB2hBxlg2kbjc7UJSb4Rvnok7j9vxG9c+OiRLYfDsUUgfGvv8A90bRRhhO/wB57q5c/MybVxxY8Q8b9T/9Kn/71sW4vFPeuIXH+4ZD8xNj8qr3I1/kX7GtL0MEb67biF7CpB7jS9vHnDY2mycb7gk5HlzrJ0b6RraaLK9mXKjTDO7Y7VVA7smfZceeSCMHOdq+74znmuoH7B1D8wGU/Aj1p0N6NwPB29zGk004LEzKHCRvusSh8hVC4yBzOSasZuWuGSB+kttySTtT5QI85/8AKVsfGviy6Ro8whkimgd89n26Kqy6RkhCrMNQGTpbDYBOMA4i150oEExtI5u0KsdCJqmlCYQ6G0AtsS4330geWa+DFxG5ZT2IiVHjYSXLiMkxsrjSsept8Mve07OfdQqWNSuNwPjLSu8M0YjnjCsQra43RiwEkbEAkZUgggFSPLBPZoBSlKAUpSgFKUoBSlKAUpSgFKUoBSlKAUpSgFKVyelXHUsbWW5kBKxD2RsWYkKq+mWIGaAjvTji1xJcRcNs2EUs8bSSTtq/ZRDK5TQwbXqxjw/y0m4Jd27wQy3T3ds8iO5nGXR4Q0q6TuSjSLHsx20jnk1isuC8RuGi4jcyxRTKp0QRxZCxSbmOVidTZGNh7J39K7tpxU3F0YlTUkCAyuTskj7rEu3ebT3jywCvnQlGLpGWkMavIywEMZUTCu42CqXJAjQ97ODqbGBtqremvYoYdXdSNFGAMBVHIABdvIAD4VozJC13P9JRZXjjVraJwCGjCEsYw3dMhk1KSNwNHIEZjHR27W5kmksoT2NvLDJ2IUxxvIjyhhEJAAjlNDaDgB1XlqJqGtm0VM+h37Tjb9qgk1IsvsiW2lt9XjhWfbVjfQ25weVd+RahfFuN3d3cvBFazNbApl3QRhHSSFww7QKdS6ZAQGYElCMDNTNdW2oBfTOaq0axTfJ8KuK5XSLWlnIkDlGOiMN/DSR1QuPwqxI91ddhWrdRhlKsAVYEMDuCDsQfhUb0XqFZzrjo1ZW8EbW8awywMjJMo/akhhq1t7Th1yGB2IPoMcrifTZ5JDDbRSzy6cMsK6iqnTguThU5HGT41m41wbFuyo88rHSsUbSHSruQilmUCRkUnUdTHYGutaR2vCbQIZFRRu8rnvSyHmx8WYnkB4bDlV9nK8TT0cXovx8QXLtxJJ7aWfTHEZkxCFBZtPaKSgdnZic42CirLqF2vFrXiUEiBlmhcFHXfIz5g4KnxB+Irc6ubt2s+zlYtJayy25Y82ELEKx9SmjPrRPZFw5JRSlKkzFKUoBSlKAUpSgFKUoBSlKAUpSgFKUoBUE6cXMt7HPZWtssyjuyTSydlEkgwwVMAmR1OknGwIwcnIE5cnBxucVXnBjLJw+07KcxFolkkZURmaWTvvnWCBl2cnbOTzFQ3o0xw7ekad50q4hbJou7HvSYjikt5BJE8zbKjA95AT47+6pRwDhv0W3WLOqQ5eV/GSV93f4nkPAADwqK8BluLriHZ3WgjhoLao8hZJphhHKn2GWMv3cnBb3V2umNw+IbaNisl7KIQwOCkeC8rjyYRqwHqwqGzWZUttmjf8Jj4rIUKKbWJiJJ2GppHXYxQE+wo5NKPHKrvkiYWltHEixQoqRoMKqjAArJDaLFEkUShY41Cqo5AAYAogxQhc8s+nWtWVqyzXAFcya5yc8gPHwx51Vs3xw2bYr4kSvnh1yskSSrujqGU+ancH4jf41nLbVBKfsaevTUb4v0biu7gTzs0qxjSkJ/dqwJ1MQPaJ8j5eNSC6NQS84jfQ31wtpbm5iKxSOg5ozqUDLjcA9kc7EbeHjC36GtuZlVSJJw/hENtLLcLpjVo1DgAKoEWttZxtybHwrc6o8vaTXBBAu7uedQdjoJWMflHUXg6P8AFOKMEu0+hWeQXQH9rIBvp55+J0geRq2bK0SKNI41CpGoVVGwCqMAD4VpK0cWfKrep8GalKVY5xSlKAUpSgFKUoBSlKAUpSgFKUoBSlKAVB+JcFuLSR5LVBPbOzSPBqWOSJmJZ2hLYVlJyxRiMEnB3wJxXP6RMRaXBHMQykfBGo1stNOXtEL6qE12kl03tXlxNLv9kMUUe4Baw9ZExtpbC9wTHbTsJMb6VmXs9Xw/UgeNdHqvx/omzx/DPz1vn881JbqBJEZJFV0YEMrAFWB5gg8xVTVbaOZBxftFDxsHRhkMpyCPQijXTGo1d9WdopLwT3NqDkkQzYT394E/nX4nV5F/a3l9KPJrgqD/AEgfrVWvmdE2v9Te4xx2C3GbiZE8gTlj6BR3mPuFcaO1ueKEJ2b23Dye+0ncnuV+wq844z4k8x8qkvCOi1na96G3RWH9ow1v/W+W/Ovi76XRazFbBrqblogwyqf9pJ7EY95z6USF5Ka0+Ed240RxHJVI0XmSFVVUeZ2AAqOdHeIM8TBixZJJD3gVJikdnjcA76dBCg/cNZ7XhMkrCW+ZXKkMlvHnsIyNwzZ3ncHfU2wIBCg710b0LnVgat9/HejGPezSkOa0+hz54rfY+pBaqfQkztj5Gv3inEY7eJ5pThEGT5k+CjzJOwHrX71R2Mn0eW8mGJb+TtceUQGmMe7Tkj0IpC9SerpKVJO6UpWh54pSlAKUpQClKUApSlAKUpQClKUApSlAKUpQCviaIMpVuTAg+47GvulAVb1aXBtWuOFTbS2zs0Wf7SBznUvnuc/z+hqeCSuf0y6IJehJEcwXcO8M6c1P2WH1kOTt6nzOYHYdYyxyvb32lZYmKNNBmSF2XYnYalOeexAweXKqtHRipeGWSz+dcp+CxZ7jzRekUrovwXJVfgBWtY9JbeX93cQv6CRc/LOa6IuM8t/dvVNnSsaZzpOits5zN20/pPPLIn9BbR+VdOGJIlCRqqIOSoAoHwFa898FHeZVH3iF/Wo/xLpnZRZ13MZI8Iz2p+SZpslY5nzwSSS58q4nH+kMNqmud8Z9lBu7fhHj7+VQ/iXTS5mKpZW7RrIdKzTjBPMllXkABvq73uqvriN3mlaVzI6Z1MxJ1EHHj4c9qssb8spXUxPEeTpdKukkt8wLDRAh7kec89tTHxbHwHIeJOzwzp1xCDAiu3KgYCShZVwPDvDIHuNR6WXKAepPwG1aeaucdU6e2XBwTrokBAvLdWHi9ucH+hyc/BvhVndHek9rfKWtpVfHtLurrn7Snce/lXlRZDW9BcSQOksTtHKu6uhwR/1HmDsfGhU9a0quernrLW8It7rTHc/VYbJN+H7L/d8eY8QLGoQKUpQClKUApSlAKUpQClKUApSlAKUpQCvxjgZOwFaPG+MQ2kTTXEgjjXxPMnwVQN2Y+AG9Ut0t6Yz8Ryvet7L7GcSSjzkI5L9wbeefACQ9OOsnXrteGnJ9mS5HsqOREX2m+/yHhnmKrvrdEjIXcjYnzJr8veJqo0QjAG2RWq7Hs1z4sKEk26u+h9tfpdJKnfiKlSGYMA6sBgA4O6E71+cI6I2TKRNN9GliYxyq86RgOviuoZKsCGHoa3eqi87C7aVmxFKUtmzsA5XtEYnw7x0e+QVZk/RPh16RdPBHKZlRg5ByUIyvu2P/AHirp68oo+WVtxDoRwuFVbtmupJDiOKGQSPI3kNGNIHixIArt8J6D21jC17fKiMgysceXWPOyqureWUkgZ8zgAVMeF9ErGylMsEKRMy4Y5OAq5bPePd57n0HlXBid+KXKy8rWIkwKeTnl9JYeu4QeAOrmRi08kU9GtwDo/LcM1xKNMjDCoTkQx8xGCPrHmxHM7cgKp2U4NyTz7Rh8ia9FdK7Qx2oeIyAW7LJIsbvGZIl/eLmMhidBZgB9ZFFRvg3Qbhk7zo1udSOG2uJyJI5RqSX954nWvvjNRduvwET2lDyHu+p/SsBNelV6reF/wDyuffNOf8A8ldKw6EcPhOY7OAMOTMgdh7i+SKzNNnmGwsJZjiCKSX/AHaNJ/hBxXVnspIyYbiNo5AAQrjBwc4P5H5V6nRABgAADwAwKrLri6O64RcRjvwZbbxQ+0vw9oe4+dSlshspBkwdJ2IOxGxBHIg+Bq7+qvrE+kabS8b/AFgD9nIdu2A+qf8AaAf1AE881TV+odRIPjWrEx2IJDKQQQcEEbggjkQd81BJ6+pUG6rem30+ExTEC6hA1+HaLyEo/Rh4H0Iqc0IFKUoBSlKAUpSgFKVzOk/Evo1ncTjnDFI49WVSQPicUBzZ+mUSzMgimeONtEk6hOyR8gFd2DNpJAYqpwfccSWqv4lw5ouD9iP3gtHYnxMrKZGY+ZLkmrJsLkSRRyDk6Kw9zAH/ADqE9mlx2pP3M9Rnpn0zgsFAb9pcOP2cCHvt95vsJnmx+GTtXH6fdYItiba00yXZ5+KQZ8XxzbByF+J8Aae4heGIs7uZbmU5eRzlif8AIeAA5ACpMzf6QcWknk+kXzh3H7uJdo4h5KPPzY7movxDijyei+QrVnnZzljk1joSbVjAHzk8qzXH1B5MR8tv8qwWrBdz47Y887Yr8mY6UPjufjk0BZXReyWXhrwaQXv5zEmfDvgNIPwRws/8oqxOml+1pFGYBqKmONYQdJfUQgVTg4IG++2FOccxwup/h+qCK5b2IozHHnxdzqmk9dwqA/cfzrddTe8U84rQfAzSD9Vi/wCNW08vfyMn4N6ztRf8Pk7TUpnSWN1JyUYFkZCRzIIPyrL1eXwe2AICyJ3JAPB4z2bD3BlOPQiutw5RFcTRclkAmQe/EcgHuKox9ZajAf6HxV0O0V4vaL5CVAFcfFdDY+61Qq7toNa0yekZ51WfRbiPZTlTsbSd7KQf7CRs27/Dupn1erLQ5FU30iK23HZUfaHiEaI++MF10K/oQ6Yz4ajWaLss/pXxNre2eSPHaExxx6hkdpM6RKSARkBnBx6VyejvFZI5ZLe4laYjTJHK6ojFGLKynQAp0sucgDaRR4V9Xt00vDxJJu9vJE02B428qNIwH4VLgeRFaHFUKlZoxrZMkBcftI3xqVTyycKw8yoHI1G9Utm0R3w9eSdA1zOKAOkisMhRyPiDzFcG46f26RJ2ayTyujskcMbuzGLAZTpUlGBIB1AYPPFQm/60boOUlsPo5kHdE7yxllG2QGiGr4VeeHyYPbRX3HrL6JPLCc9nnK5+ydwfXb9K5iW/jq/I/wDSpD0mvfpbq8hjQoMDQGJIzncsd/kK5ssQO/a6j94Aj8sVFa3wWneuT84RxV7SeO4gPfiOccg6/WRvRht+fhXp/gnFI7qCOeI5SVQw9PNT6g5B9Qa8tSkrzQe9eVW31CcXJjuLVj+6YSp6LLkMB6Blz/PVSS2KUpQgUpSgFKUoBXF6a8Oa4sLqFN3khkCjzbSSB8TgV2qUBDrS6W5tYZlGVeNSR7xup9xyPhUKn6bXFpa/6OtYZJLqAtGHWN5BHbj91IAoOptBVfIFST4AyfglyDeTw2a9raFy7yg6YoZWyZIozjE2W7+F2Us2TyFdSbhwilM8YAm0aNXmmQ2lvtDI+GTjGap4Z18ZYS9UUNaydnCzplnYkszZLas7ls75znOaj8shYknmasLp1ZrHcrcxrphvC4kT+HcxnEi/ze0D45J5GoDeR6XI9auc2tGCssa+J+A8TXwi5NWx1M9De1cX06/s4ziBTyZwcGUjyUjA9cnwFCDv9WXV6LdBd3aA3LLlEbcQKR5fxCOZ8OQ8c07wLhD3k1vbR7NKcZ+yoyzP8FBPrjFeqr1sRuRzCt+hryHFIyrEysVYAEMpKsD5gjcH3UB6puUjs7QJGNMcMeAB4Kg/M4FavQnhhihLP+8kJd/HvudTD3AnSPRRVbdEOPcQvrfs203CiRY2JwkypmNix+rKNDHybb61XHYQlFIPma08SZ+aOfx6QIY5wR+wcCTGM9lLhGz5AEpIf91XL6x+GmW3DxY+kW7rLEPFinNP5lLL/NW5a9HMPIJChieOWPCppZ1mbUTKcnWw3AOB7TH61cO06GXU+P8ASF1qRcKIoMoHC7BpX2ZiwGSowu/jVZ0mS+USTopxRbi3R1OQVBHuO+/r4H3VWvXzZ4ktpftq0ZI29kgj/iN8qtbhnC44FCRKFVRgBQAAPIAbCoN17Wmrh6yeMMyH4OGj/Vl+VKab4JnhG51dcd+kRpIec66X9LiEaW/rQavcnrW2lsDJps2X6OrESawTEhGcrAQQSQdivsLuNiCDXPVbwGeWKR5WMdk7q4UErJK6ZB0sCCkZGAxG7acDbObNguVJ7JAqrGqhUUABV5AADkNj8qpdI6MOOvK4RqX/AEaj7X6RFmOcAjtYiFfB2IOxDch7QPIVi4zw9eJ20tnNj6RGA0UhHJt9Eoxy3BVgPXkCK7yoQK4V63ZzxSqcaW0McZ7k2Fx/WIz8KqnybVCqW/VFA31swHeUrIhKSKeauh0kfMVoRvirG6zLBUvDIvsXS5O2P2qYDH0ypU/A1XTR97FaNaemcae0ff0g8s7VP+pK4K8U0jk9vID8GjYH8j86gDQ45mrT6kujU4uTePGyQCJ1jZttbOU3UHfTgHvYwc7VALtpSlCBSlKAUpWC+u0hjaSVgqICzMeQA/75UB+3t2kSNJKypGgJZmOAAPEk1C3M/Fd27S24b5bxz3Y9fGGE+WzMPIGtqSzN263F6CsKHVBat5jlNcD6z+Ij5J45bli49xp2BihyZ5FbskUBmyPrsDsqA4yzYHhzIFQ2axidLb8HWe4jgSOKJFRB3EVBgAAFsAD0BrBNd5GPOviBorm2jcggsA4IOl0bBG3kRkqQfUGuRLwXJ/a3M0qfwz2SK34+zRSw9M4PiDWbOvFKXCRFunKh7e6A5FYrmNv9pATHIw9Gi0rn7uaqq5JZs+dWb024yvZXDDGlk+jREY77Et2pX7qgAZ81NVsMAZPgK11qUceV7yPR2Oh3Rpr65S3XIU9+Vx9SIYzjyY+yPU+lenLO1SKNI41CpGoVVHIKowAPhUQ6q+i30K01yLi4uMPJnmo+pF/KDv6s1TWhmc/pDLptbhjyWGU/JGNeUbhcJGPuD9K9K9aF6IuFXZP14zGPfMREP8deab1u9jyAHyoSiyeoy80zSIfNT/UGX/lFXtXmrqsutF2y5wWjyPVkZSAPM4J+Vei+H3gkUEc/EetaUtwmZp6po0uOcYMHJVbEbyHU+juppBCbHW3eG2w5ZIyK6qHIB9KxXVmkmNahtJyMjOCPEeRrNyrMuftRzrGse24ZdoOfYsw98f7QfmtSOsdxGGVlb2WBB9xGDQFZ9Er97u0hECmKGKNIzIwHtIoVliXfVgj2m2Hk24G7eRpbOkkIOSdMg3eSYN9b7TuuM/h1DbbFb9HOnD2cC2JjQ9jIyCUsdK5kOpmUDLAEk7EZAqxre9t4V7Rp0dn/ALV3XvA8lQA4C+Sr+Z3rNo9DFSpffBIBegrkcj+dQ7pHxVi4VDiGKRDcSD6oBDBF2Od9BfyU+Z22Pp01zlbZWjQ5BmdcNscHsozvnn3nAAO+GrrDgXYQqAMLyxzJzuSxO5JOSSeZNbYsW3ujn6nqZlOcfPuVr076W21zGkcOt2WRWEmnSoxlSBq7xyGPhioeVCkufHkPGnHLEQTzwDH7Nzp/DzA+AIqw+pzo6t1O93KMx2xCxA8jMQGLnz0gjHq2fCquqpvuKXjiJlw/K39TsdXnViBpuuIIDJs0cB3WPyaQfWf7vIep5WuBSlDIUpSgFKUoBUIa+F5cNI29rayFYl8JriMlWmPmkbAqg5agzeC4m9VfbdH4+3uIGuZ2tLbSnY6liGtwJirNGqs0YR05nLFmzy3hmmJJ1yb8vE5bqRo7XBCkiSdt4YiOajH72T7oOB9YjkV1ew8PjwmuSaU4zs89xJ5D/wBMKo8hWKbjGpRDw+JWVO6CvctogNt2AwxH2Uyc88c61rW1jtn7SV2uLyUYBC6pCP4cMY/dx55+Hix8azO7W+X+y/U/LZpbaN5rmWNEJaV41U4iLnJVGB72/PI3YnGMgVm4hwO/mtGl2jJCsLaP966llJSSRiBGSmoEKNj9bbfu8H6NPJIs96BlDqitwdSRnwkkPKSXyx3V8MnvVLatM+rOfL1H+MeDyVxXiT3DBmAVUGlI1GFjQclA+W9S7qr6N/TL1WcZgtdMj55M+/Zp67gsfw48ajXHLTsbm4hO3Z3Eij8IZmX+7j51eHUvwvseGrIR3rl2mP4T3E+GhVP8xqZ222yOo7EoUe3/AFk8pSlWOYrLr2vMWtvCP7WfUfwxKzf4ilURJuSatfruu9d9DGP7G3Zz75mx+kf51WqxfsSf+/GhJr2Fv2kiJnTqOx54O5B+YFTfhnE+MWv7mTtkHg2mX/Hh/kag9jJpkRuWl1PwBGfyq2OEyjwIIIyCNwfdXX0+Kckvfk5M+WotezNbhnS7iFzLKLqSWBhCWhjj0WscjocMpeVGIJ1LybGxrEeIzs69up0kjUX4wxwuRk6UdQSB4V1ON2ay28mVDGPEi5AJ/ZkOQM+YXHxrZ4faQnYRx4cYyFXx+FYZOgqqbV8fX8mi66paW0RO74lfrcXMXDLhha9qCCkiONRjizh3y3yPnXPuej19cZ+k3LMDzEkskv5HapjwUYiVcYMeY22xvGShP93NZbnnXVg6OJiVTb4McnU3t6Km4rwswSmLOrSAQQMZBHl4eXwrUjmZSCpwwIII5gg5B+YqWdNosTxN9tGX+k5/5qiMg3NcuWOy2kdeK+6Ez0T1d8dWdUcAD6QpyPszxDDr/MoDD0Unxrgda/WGIybW0YGUbPINxEfsr5v+S+/aqr4P0kntopYoW0iUg6vrIQCpZD9Vip0k88csVyKq652Sp9DfNprjDqcnJ1ZOSc76ifE5/WrZ6h+OqFmsXID6jNH95SFV196kA+5vQ1VPBJ8NpPJq+ppZLa4WWJikkbBkYeBH6jGQR4gkVUsesqVFegHTSLiMORhJ0A7WLPsn7S+aHwPwO9SqhApSlAKUpQCo90m6I212k2qGHt5ImjWZo1dlJUhW356ScipDSgIfD0ZuWCo80cESgDFupdyBgbNINKD+Qn1rvcG4FBbA9kneb2pGJeR/xOxLN7s4HhiulSoS0Wq6ryxSlKkqUB1x8EZOJZQf/HCPQf8AajTCR8jGf5qvbhtmsMUcS+zEioPcgCj9K1eM8DiuWgaVctbyrLGfJl8PUHy9B5V06E7FKUoQecusi97TiF8/grJCv/hooI/qLVHSP9XP8v8AzV9cbue07ST+PPNJ/W7GsZb9gw9V/wAIP+dCTk12OEcakg9k5XnpPL4eKn/vFceti3O4rO8lY2ql8nf0OHHn7sWRbT+/zLA4b06hOO1DIfHI1D5r/mK6nDOKW+nEc8ZUeyNQyo8Bz8OXwqtI7hUljbIyjqx/CCM5qyrzhqKfYU+ukf8ASvT6TLeZbetnkfxHp46XJ2S9o+jxKFZHIkTMhBIDAnUAFJAB8QB8QfOsna538/MEfka0+jcKrNdgADeJwAMbMuk/mlbkuz/GuvHyefk9GVnxXi73EgdtlB7i/ZB8/MnbNaV6mGNTmLoLE3BDxBXl7dVZypK9npSUqdtOr2ATz51D+LJ7LeYrxW6p7pntNQklC1wc+tu3g1IccxWnXV4E/eKnxFCpzY2wQfKu1xZe0jWQVybyLS5HrWza3eIyp5eFAZ+iUlwt5B9DYrcM4VCNxg+0GHimkEsPIelerxVbdUPQU2ifSrhcXEq91CN4Yzvg+TttnyGB55sqhApSlAKUpQClKUApSlAKUpQClKUArDdqSjhfaKsBnlnBx+dZqUB5M7I9iqMCHiyrKfaVlJBBHnnNfcX7mQfeH5KteiukHQKxvHMk0A7Q85I2aJz+IoRq+OaonjnD0gmvII86IpWVdR1HAA5nxoSRSrJ6p+glvxBJJrh5CIpNHZIdAbuq2pmHex3iMAj2eZqt6tr/ANny+xLdwk+0kcij8BZWP99PlTRKprwWNxXohbfQLi1t4I4hLE6jQoBLYypJ5sdQByarzhVx21nDIfaMa6vxL3W/MGrpqnOHW/ZPdwfwLqUAfclImX8nrq6StWcvUzuDn8F2vnH8S3Hzjf8A6PW/eDvj4Vz4+7f2x+120fzXX/yV1OKDD16EfG0cF/20yRdArATcCEJG0kdyn9TyrVF3PetoyeYGD7xtXobqtGOGwjyaf/jS1RfH7Psp7yH+HcS4H3SxZf7pFeM/J66IzWxYS6XBrXopqCx1OOx94N5ivzoteiG9tpSuoJNGSpGcgsBsPEjOR6gVk4jIGhVj4VYXVJ1eO0iXt2pVEw0MbDDO3MSMPqqOYB3JwdgNxBdtKUoQKUpQClKUApSlAKUpQClKUApSlAKUpQCvP3T6zKcVvEPKYRyp6hkVT/eRh8K9A1DOsnoab6NJICFuoMmMtsHU84mPgDzB8D7zQHnC4iKsQfCpX1TcR7DiluTyl1Qn/wAQbf31SuN0gtZIn03ETwyjmsi4z6qeTD1BIrmQTtGyyJ7UbK6/iQhh+YFCT2HVXcZh0cUvR/EjtpfjpeL9IhVkcNvVmhjmTdZUV19zgMP1qCdL4ccS1fxLRf8AypW//rWuB6yIyzL+hkN4w2ia3f7NxF8nzGf8ddnja4auL0sGInb7Gl//ALbK/wDlXf4x3gG8wDXqLjJ9DzXzjf4kr6rZM8PT7styvynlqq+tGz0cWnA5TxxS/wB3sz+cf51YPVNe7XdseccolUfcnXP/ABEk+YqOdd8Oi7s5fB45UJ/AVYf4zXk5Fqmvmepje5TKelXBIr4rNdnvtjzra4Jwae7kEVtG0j+OPZUebtyUe/4ZqhoT/qM4VBcXE7TxiR4FiaLXuq6jIGbSdie6mCRtV8VFur7ocnDbfRkPNJhpZB4kclXP1Vyce8nxqU0KilKUApSlAKUpQClKUApSlAKUpQClKUApSlAKUpQGG6tUkXTIiup8HUMPka4E3QDhrHJsoAfuoE/w4qS0oDX4fZJDGsUShY0GFUZwo8hnwqIdN4v9ct287e6X+/asP0NTeoN04uQb22jG5WC4dsfVVjCq595Bx+E1fF8aKZPhZDOPwa0kT7Ubj5git2zm7S0gf7USn8hXzdruKxdFzmyRf4bPH/Q7J/lXq18SZ50+KR+dHr/6NxC3lOyS5tpPIdoQ0bH3SKB/PVh9NOhkPEliWZ5U7IsQYigJ1AA51q3lVY8VsRIjxk41DYjmDzDD1BwfhVp9BuNm7s45H/ermOYeUsfdb4EjUPRhXH1kavuXqdXSXuO32ODYdUXDYyCySSkfxZWx8QmkH4ipnw7h0UCCOCNI0HJUUKPkK2qVxnUKUpQClKUApSlAKUpQ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11" descr="data:image/jpeg;base64,/9j/4AAQSkZJRgABAQAAAQABAAD/2wCEAAkGBhQSERQSEhIVFRQVGBwXFhYYGBwXGRkeHxkbGBwXIR0XHyceGhkjHBgYHy8hJigpLC0uGR8xNTAqNSYsLCkBCQoKDgwOGg8PGiwkHyQsLCwsLCwqLDQvLCksLCksKikxLCwsLCwsLC8sKSkpKSwsKSkpLCwsLCksLCkpKSwsLP/AABEIAP8AxgMBIgACEQEDEQH/xAAcAAEAAgMBAQEAAAAAAAAAAAAABQYDBAcCAQj/xABKEAACAQMCAwUFBQYCBwUJAAABAgMABBESIQUxQQYTIlFhBxQycYEjQlJikTNygqGxwVOSFUNzssLR8Ag0Y4PxFiQlVJOio8Ph/8QAGQEBAAMBAQAAAAAAAAAAAAAAAAECAwQF/8QALREAAgEDAgMHBQEBAQAAAAAAAAECAxEhEjEEQVEiMmFxkaHwE4GxwdHx4UL/2gAMAwEAAhEDEQA/AO40pSgFKUoBSlKAUpSgFKVo8Z41DaQtPcSCONBux/kABuWPIAbmgN6sdxcKilnZVUc2YgAfMnYVUzxbiN2oa2ijs4WGRLcDvJiDyKwIQq/xtnflWKD2bQyMJL15b6QfeuGzGP3YVxGo9MGgNm59qNgGKRTNcyD7ltG85P1jBX+dfP8A29c/DwriJ9TFGn8nlB/lWbsM+u2fYJouLiPQgCqoSeRVXCgDZAoqX4nxWC1jMs8qRJy1O2MnyGdyfQb0BDH2gxoMz2l9Ao5s9s7KvzaHWKl+C9pLa7UtbTxygc9LZI+Y5j6ioJ+1k9wcWNmzL/8AMXOq2i/hXSZZP8oHrWje9iPeGNxeGOKcYEc1mrQSIScAmRiWkOTjBGkeXUAX2lc6j7VX3Ds++ob20AyLuFQJUA597EOYHVl22yc8heuFcWiuYlmgkWSNxlWU5B/uCORB3HWgNulKUApSlAKUpQClKUApSlAKUpQClKUApSlAY7idUVndgqqCzMTgAAZJJ6ADeqFwKI8VuF4jOp91jYiwgbkxBwbtx+IkYUH4QPPc6ntgu5biSz4RAcG8cmYjmsSEE/w/Ex/2eOpq+8Ks0ijWONQscYCIo5BQMAUBuisF7exxI0ksixooyzuwVR8ydhUXccdeVmjskWRlOl5nz3EZ6jK7yuPwJyOzMteLTsdDrE1zm6nG4km8QU/+HH+ziA6aRnzJO9AVfs1e3btdpYRp7vLcPNHeTBwuJAGfRFgNLh9WGyqkY3PWz8K7GxRyd/Mz3Nz/AI82Cy+kagBYV9EA9San8UoD4F8qMoIwRkeRr7SgNF+EoN0ypBJ5nByMEHPT/lXPeOcOk4O7cRsVIt9QN7Zj4CpIBmjH3GGdwNvpkV0TinGYLZNdxNHEv4pGCD5DUdz6Cqzd9sra5DRRQXF1G4KOY4H7sgggjXJpU5BPImhBbLC+SaKOaM6kkVXQ+YYAg/oa2K517KLt7drnhMxOq0YPAW+JoZPEv1Unfy1Y6V0WhIpSlAKUpQClKUApSlAKUpQClKUApSlAc1tXEnaG/nJBFnaxxAk7KXxIfltryfU1ZeH28t1GolyluV5AsHnyOZOdUcWOmdbZ8WkZU0O0u2j4tx1Rq1EQN4QSdIABAC9dL45qPNlHiHW4DlQf+v5UIPsMKooRFCqoAVVAAAGwAA2AHlWgvaW1M/uwuYTPy7rvF15wTjTnOcDlXP8Atd287+aS1hkljgiYpKYv+8XTrnVBB+FFwdcuRgenOnxcAYrPAsSwXTkXVoIzlVMeNKIx3Mi7oxOSTIGyc7ZzqRi0iHJI/QVfGbG5qp8A7WzX1lbzWsSF5FxK8jaY4XXZwVU947ZyQowCMZYVtv2P77e+nkuR/hfsrfnn9lH8f/mM9aFjFcdu42dorKJ72RdmMRUQofJpnIQH0XUfSsLcJ4hdY94ulto+sVoCHI8jcSeL/Ii/OrTBaoihUVVUbBVAAHyA2FZKArth2Cs4nEgt0aQf6yTM0nz1yljn5VK8U8MTNjOkEgZAzgZxk7Ct2te/+Ek8hQhnM+1F8IuJ8Gv4wQ1yfdpRnIaN9On4cg4MhORzwvlXVq5L204dqk4CrlcrdIraAAmcRk4A2AyhA+tdaoEKUpQkUpSgFKUoBSlKAUpSgFKUoBSlKA5NdW5XtHfJqKG4sQyMMHBHdpqw2xI0E+Xhq9T8cMXDpLtlKlIXlCtzGFLKDt8R2yOhOMnmad7SY/dOLcN4kcd2xNpMT90Pq0t+juf4B51g7ewXMnCZ9adwmY444FbZI+8RTLMyEg4UHwDKoDkliMqIKr2I4exYO+T3MYUZ3zJMBPKx/Nh0T6GrF2hjMl3w60Vmj7sPdSOpKOoP2S4ZSGXk+cHcViPEbnh7dwsMVzJcM7xs32axyKsYkYhfig0shUA6tsZOdo/j9nNbRvcvc97f3idwsLKC0yuNH2aIMxd3nKkbHBBzkY86ME6jknv7Lm/nMySyXT2OcPC2k06ApFc3EkkMZZm0oD3YJLEks2gknrtV+qO7O8L92tILfb7KJEOORIUAn6nJ+tal32qXW0VtG1zKp0to8MUbeTyt4VI6qNT/AJa9E2JyoTi3bG3gfudTTXB5W8C97L9VXZB+Zyo9ajOI9mbq8jkW4u2i1KQkVvmONCRsWc/aTYPTwKfw1udiYYTaI0UMcJ3WWNFChZEYpIpx8WHVhk8xg9aAwg8SuesVhF6YuLg//pjP/wBStefsRbFgZ+8un55uZGl/RNol+iirc7ADPQVBX3E0hjlup20xRKXY+g6DzJOAB1JAoQym3PCbYcb4fZ20McYt1ku5+7UDcjEQJG+zHIB5Bxiup1y32M2ctxJecXuFw92+mP0jU9PyggIP9nXUqEilKUApSlAKUpQClKUApSlAKUpQClKUBz328Wwbg8rdY5InHodYT+jmrdw5VlhAYBlkjGoHcMGXcHoQQajfaVwN7zhlzBGpaRlBRRjJZXVwN9tyuPrXL+zXtJvxaRmKESxW6LA6ojE+BAusuCSWGAxAXGk4zneobsEm9ic4h2N4nbzwR2Yhmgh7wW8szDNukgVSjqd5AmlShAOwwRyAuXZTsJFZkzSM1xeP+0upN3P5Vznu06aR055qrcL4nxGWIXMN9FNq/wBX3WmEgc1G3ext0yS2/Na3ey3tRMksyX6JahZO7jOcqCvhdHk5BtW4JCghts4qsZRbwXlTlHLRfL20WVGjbVpbY6WKnHllSCM8tjS0so4kWOJFRFGFVQFUDyAGwrMDSrlBVX4Ifd+I3tv9yUJep6F8xSj/ADRq3/mVZZZQoyaqF7cJ72b53VLaG2kSSU5C5MsbqAcYf4XGFzvgHcgUIJu/vxglmCxruSegHNj5KMgk8gNziuZXDS9o7oQQFo+E27/aS7qZ2HQZ/kPug6juVWtq14TPx1iSHtuF6s77T3YDFhljuIhnwjcAY54BHUuGcLit4khgQRxoMKq8gP7nqSdzQGSztEijSKNQiIoVVGwAAwAPTFZqUoSKUpQClKUApSlAKUpQClKUApSlAKUrkHaL2oXVzdSW3C2SOGE6ZLplD5bkQgPhxzxsc4zkDGQOg9s+2EPDrZp5jk8o4wfFI/RR/c9B+h5lwW8k/wBGXPE4rqETCQ3U1qgQxKGCjuTsZFcooIIbY7Yzk1HzwXhu472WZL2SFdMaTIIgBzyvd+BXzncqemeQI+cFskvtdsmuKyiKvLb6VR2lLORE7qoaSOPBxknmuDtWU5xSzsbQpybSjuXfh/bqzljeRJh9nF30i4YMqAZJwwGrHLIyM/OoPtV2SuLixk4hIsUUioZe4CsrtEBnRJKHBMmjfGMD4agO3qot1bgB/tElgdYhlzG0eMActicjO23pWWTjd3Fwt7FLeT7UnvpmnE8mlz9poj28RGfDrOMnck5rKiotajbiHJPT0LR2b45PaWkLxLJc2hQOi854lO+jB2mVQcbFWGOTbYu/Be1kF1GJYnVl5EjofwkHdW9CAarfZK6tns4havriRRGM/ECoAIYdH6kevliqH7QZGtuI25tJTbyzqFldMANqlVFaQEYbA17n8I32q1Oo76WVq0Uo6onW+JI85wH0RDPeNyOBvseQG2D6McEECuR9qO0kXE5SZpJI7CIkW6IrHvnGQZ2wrDnnSrD+rZ+9qpkfhlzcWd1eZTSkpllf7aOQqM6GOAjagVKquQGGMGqlxiRfdotKzIzRRqhUkRnKjGdLaevUA1eUtassGKgovtM677Eu0c9xHdQyyNNHbSKkMzDdlIbwk9dOlT5+L5Y6ZX5T4T2dcRKXmlQg6lWN9ITIG/72wyR5VcOyHajir64hxEfYEDE0KyalIypLnxnkRuenOt5wdOOqWxlFqTsjvlK51wP2mSLcQ29+kWLna3uYNXduxxpRlfJQnIwckbjpvVI7W9rJruS9vIGuFhhIhs5Ed40DIHlmm8B0tkRafF0kTONqommrol4O+UrQ4DeGa1glJyZIo3JxjOpA2cdOdb9SBSlKAUpSgFKUoBSlKAUpVD9oPby54fdWkcNuk0cwcupyr+DSWCnOnOluRHOgM3tf7V+48NkKNpmm+xixzBYeJh5aUDHPnprnvZfhQt7aNMYYgM/7xGT+nL6VF9reJXPGr+Jmt5ILSA4VZBg4yCzHzdsKMDIAA35k2hXBAIIIO4I5VnNmsFzBatSaA6zJFKYnICscBlYDllSRuMnBBB3IrTtoJL66liWUw21v+2kUhWZsE6Qx+FQAcn0Ppiah7EW0o1Wl9IXA+JJ+/X+JWZgR+lYya2ZvFSeYkXZcHCytPI7SzMNOtgAFH4VVdlH8+e/Ot+QbVF8PvpFnltZ1CzwkZx8LqfhkXPIEEbdM/pLGrFSl8RvLi2uZIrZ2jF6FJKtpIeMknSeQZhtn89ee1Cy31zEmD3txIFDlGiVFRTiMKSW21szNvudvTd7WW6g2srjwR3Ca9yPAxw243HIbjer+PZ5ahi7d874wsjTNrj/cK40n15nrnekpqORGnKeEU32gObPhTW8hUyXEulN8sII31xhidyVGlc/mxk4qrXsh90tk2J+xGQcjOQeY/SpXtPYRxcWiMry3Q7rvCJpQCCrMFywULo2B0kAEnc71JPJw25Y6rTS5OSyNEGznOQYZck+uKpfSl6mVWGuXkQ/GL8xah3sCjJA1CUOB/s9G5HmDg+leuBcCupdfdh0huAiyTSKIzpBYtoTJY5VtIJ9fPa32fZW1DrL3byMvw987yafkshwD9K3eICR20iXSvQIPETyOpzkKASM4GRnOaVOLnNaW7+ZKpKLvYgO0vFYIr7hokyILadGkcDUEOAUU/IJqPULg4ORn3xPiSxdmHMQXFxcTgeIA6TcEZA++dIA26b9KxdoODxrEQ2lI4oZpGBb4pJI2jQam3Zie8OTuSBWbtXa912Wso+RYRN5byOZK04d9mxSpudt4VaiKCKMbBI1UfRQP7VtV4hXCgeQAr3W5QUpSgFKUoBSlKAVia7QNoLqHIyFJGrHnjnistUrtz7Mob+RbhdCXKDTl0Ekci/gdDg/JlIIz12oD52o9p8VvMtrap73dsd40YBIx1aR8ELjy5+eMjPPPap2huJRZzz28cIgn+JJjLkMBqyO7XSPBtzr1xQiwD2zxxWFyV1o6FO6kwdmDkAsuRgqwDAE7dajLvtRDewSxzkiJkRtSJI+hsZbOlSAUYeeCCPWs3J9C6SNq3vjcroiyIzs0pBGpeqoCMkkbatgM7ZPKbBG2MY6Y5f8ApXNeAyXRjOmKa7tI2KnuRvgcg2AXWMjcK2AeWdiKtkU99djuraxlgUjxXFwO7iiXG75IA2GTzPLkahxZdTRM+yVhIL5tirXL/pgc/Tf+tZ+LT8KlkAF0kUysFWeMaWRhyUTBdHLbSWIx0qgCzeFbxuFyE2sdsIp5nJUzk5LSInNfvBemFO5LHN+7Q8LhPZ7CIFRbdJVA89KvnbmSTkn1NYzhaV+ptTneFrbI0/adbe73VjfA7Z93mPmDupONurn6Ctw1VL/j93fcNisxYZBSICcyas6AvjCquxOOpOxPOtnst2jEyd3IQJ4vDIueenbUMcx5+v0q6TtkrJpyuuZs8VtluYZYcjfK5/CwwRn5HB+XzrNw/wBph91S3MMkl8g7polU7lfCHZ+QUjBJ33zyG9avErtYJO+P7N8LIfwsNlc/lIOknphK1uIwRl1nWRoZQMd9Hjl0Djky/Pbbnyo4qSsyFJxyj7P2Tn3vXcyXROqQR7FUxssJ/GmNhnDDK79ZzsxxJbkFWZTIoDAjYSIeUoB5b5Vl+6w9RVY432muoo1VbxWd8LGsUKa2J2znU2B6gbnlXyTshdWUEd6khadMyTr8WNXxEfiGnZx1xkcs1lKF1aTV+RGqzwdPjiAr6sYBJAAJ5kDc4GBnz22qK7M9o0vIta+F1wJEznSSMjB6qRuD1+YNS9crTWGap3K32ss0lCkhCYG74o4OhwqnKtjf4W574yNt6oVx2gPEe5tI1nUTSJFH313LNFGxYAHTjO2RjJOPKr52ttgILhskfYSZ3/Ix/qf5CuX9meGPMbOOKXuZHuMJLv4Hx4OW+dQGK6+HinnOPFmFTc/V/Dbdo4Y43cyOiKrOebkKAWPqSM/WtmqP7Me2kl2ktrdjTe2h0TcvHuQJBp2ztg42zgj4gBeK7DEUpSgFKUoBSlKAUpWtxHiMcEbSzOscaDLMxwB+v9KA5bwqCO+4nxGW5CTtbTCCEMNSRoNWwVhjXkHLb75xVzWHCFUwu2BtsPoMbem1cq9lPE0gjk+xnee4kLMTpUFRnScysurmxOnUd6t8PaqeUM0MNu6qxXHvJ1AjmG7uNkDb8gTjPOuOopOTO+lKMYJMiOyEhsO0MkEmki+i1L3IYLqXLa2QklSdEvU7tzwTjJ7RO2CX93Hwq1uWEbpKJniOzSd2xjhLYwUyviA2OcdKqfb03kky3MVtLC5ieCV1YTLoY9CniXZnBOkHB+dR9lLFDHbvC4bup4Xd+uzhST1GxIx0G1dNO7iY/S1uTTwsnS+FcJhazRVTSs1tEjj07rA+uHO9QHDp2k7OTxHeSBJYGHUd2xONvJMVv8f4k7PFw+zfE8jYZl8XcRjdnPPBxsoP06VZeFcBhsonRC7CRjI5kcuWYgBmJPngE1hUlZF6UW2+mxy2fjCzWVrZW537iM3Uo30DTjulzsJGwcnoPma0JuCwSACJgjx7K0bDUvzxud/Pf1qa4P2UimuZmhLf6P1EhQdIlk5EIRhjAMY54PIZFevaJaJbw200UaR91MF8KhfCynK+HodNRHiacZqmlvudUElTcpRuvm3zJAcOtb6WZ7aOWKYKgZzKMAAnGk4GSSDnG+1e7HgE8N6tpNddwsi6oSi642PIxqZTlSN8f/0Ztvs54bptDcP+1uWMjH8uSEHyxk/xVh7d8PaWHvEUia1+2iYZOQCC45YzsGxnPg5Ac+d8Ves4Lbb7/wClHwy+l9Rb728P8JbgPYq3tWMiqXlPOWQhn3542AX6DPrU8Khuz/aVLm3jmGAWGGUfdYfEv67j0IrfPE086zk3ftGCStgpvF+HHhU5vbdC1tJ4biEfcyciRPIZJ25DJHJtrnb36SIsiMGVgGUjkQev/XyrFc30ZRg+nQQQ2rGkgjBBztjFc0tuLCzmNvbTJNC5LRxl84brFqGdLHoeTdRncapOovEr3X4Fu7ZXgNnc74HdMM+p2A+pIH1rT9jfYl2aLiNwCkMIPuyHYuxHimP5Bk48z8t5/sd2CW/WO7vpkmiPjjtYsiIEEj7QthndTlSpAAII3BxXTr+3UxFcDTjGnG2MYxjyxtXZRpuEbMwqS1PBy/2KxK99xa4bPfNKMashhG7PIDpPINhf0FddrjPDbn/RvHY5Zzoi4jEyuSfCsveEouRsMARpnl4ieVdmrYohSlKAUpSgFKUoDW4jxCOCJ5pWCRxqWZj0A/qfTrXIuOdoDOBe3wbutY90swNRyfgYqP2kzDcZ2Ucqm/abxH3i6teGIfDn3m5x+Bf2aH0Zt8fu1Wu0cxi4lYSyDMJ1xKeiSvsGPzGB9D5VnJ8i8VzIe/8AfZ+JWblIbaXRKYtX2xVQDnXjYtvsByzXjslxS9gs0lW3juLfVISEJWceNtTYOzb52GTjHKrPeSD/AErbj8FtM/6ui/8ACa0exvEY7XhMU8pwg1ufM5lfAA6k7AfOqXwaWJrhk0V1GlzEzaXGRvjG+6kcsgjB/r1qr9s+CQMksrZSVNg6LlmJwFQgfEGJAB5g9dql+yNv7nw4PONGNc7qfuAktpx0IUDbz2qC4XBNxjvJppHhtMlYoozgsRvqY9dJwfnyxjekpKn2m8ItGLm9K3Lb2a08Mse8vHVJ5XaWcnBLOx2QafjYDHhGd81q8UkuOIkRlHt7P/WF/BNMPwBQSY0PUnc+XSt6x4AiP3rlpp/8aU6n+Sj4Yx6KBUnXmVOKz2fU9GFDFpbdDxDAqKEQBVUAKBsABsAKhO1nCfebWWAfEy5T95TqX9SMfWp6scqZriUnGSktzrsmnF7MhOwdyH4fb45qmhh5FSVIPrsP1qUkiAcNpGeWcDOPLPlVb4XL7rxGS3O0V2DNF5CQftEHzA1Y+VWqatKy7WpbPPr8sUoPGl8sehyu44S9nxP3eKZ4orga4sYZQTnwlW2OCCvQ7rVlTsncvub4j5QRj/nWj7UfC9hKPiWYgHrzQ/1FdB04r2aL+pTjKSyeRVjoqOKKfF7OImbVcSS3Bzn7RyFHyVcYqyW3Z22MRtGhQQy7EKoXB+6wI3DA43rdrxLyrdOxk4oqnCuLTcBvO6utUllcN+1xybYd5gcpAMawPiA1DcEHswlEkYZCHVlyrKQQwIyCCNiCOtRHGOCxcQtNEq6lkQE+YOPiB6Mp5GuW8D7UT8CaezuFaWPQ0lsV+FiOo/CrffH3WGrkxNbGB89r/EJp39yt4jNHb6JrpQNwd9CZBznQWYhRnGD0NXX2b+1mHijNAYjDOi6tGdasowCVbAxgkeEjl1O+IPgVjJb2j3DMktxMTPK+fCS2/hOcFQuAu4GN8jNVPhLmz4peXUEar9jFgkZiha4aINK2k47tcyNscct8VGoI/Qctwq41MBnYZIGflnnWSuEcT4lBPcd9eOl9A6rbrKU7r3dm8Y1R7aRJnKzA8gBy3q5+xy+lMd3bszPDa3BigdzlgoGTGeuF2xn8WOgFUjNSdi7jZXOiUpStCopSlAcbsH73jHFZW5q8cI9FUEf8AqH4vZXl0gsniYfbl5Lkle77sSFkCYOS2CBjAI078yRK8QgNvxm/gY6ffFWeEnk3hIYeuCW2/LUtY3nh0sCGXYgnJ25N6g8/rWEnZm0cohOItjiur8FhI3/5a04uDSy8MsDBoMkHdThG2WTCk6Seh8XP+nOrHNw2J5WlbOpoTAd8DQWLH65POtmziSKNI0+GNVRc7nCgKPrgVW5axF8Kt55UuDeoFWY4WDWH0Jo0Eahtltzt13qp8E4u/CnNpdAm2LEwT42Gd8HH8xzBzzBzV2vOKIG7vVltvCASdyAOQ9c/LJ5A1UPaLxwxxLZxDVLPzHPSoPl5kj9A1VlBVFpksFozcHqjuXe04grqrKysrDIZTlT6gitsNmuPcM4bLbqpgmeNx8WDqRj6odj5Zq3dm+2/eSC2ulWKf7pB+zl/dzyPp/favNr8DOn2llHrqdrKat+C6UNR3v8AIswVkHdtsrA7g+uT1O2AD/LfdacCuFqxosmnfcMEgwTghg6nyZTkH/roTXpydhnOOvn+lZxPnlVW7UdpTERbWyl7yXZFGDoBHxt5YG4B+Z2G94QlVahEmc40rzkRXFv/AIhxeG3TeKz8crDcashiP1Cp/mrotQPY/sstlBpJ1yudUr/iPkM76Rk488k9anGcCvfhFQiorkeFKTlJyfM9V5k5VrSXvlUHc9tIwTHCGuZf8OEa8H8z/Co9c7eVXRVuxfOzPaJe4YthIoS/eyyMECjGoHfmMllPLGmuc9oeKLxm6VIiyWcOrupsaWkmPhDJkZ0LlfLJKg7lRWaDs1dXwUX0gSANrFnEcJnzkcbu3oPoRvV0s+HpGoVVUBRgYAAAHIADkKveyOdu7OY8E7Sy2ErWl0PsVwSVG0Wo7Sr193Y8xjwMSNuR+w8Me84tdkMxtcJG+k+CUoIyIyRzXOWOOg9asvbnhfeASRKDPFll/OPvxH0Zc/XFQHY5g3vlvAwSKa376E9Yy/2T4HkCOXTGOtaUbOauZVm9DaNlOET8T97NnbI1vIFtu+aQRqzRknvdON411bFRnwqPPHYuzPZ6Kyto7eJVAVRqIAXW2kBpDjmzYyTVR9jfHg1s3D2jCTWOEbScrIGLESDrvuT8weuB0Oku829zSFlFJbClKVBYUpSgK7227Fx8RhCMTHNGdUEy/FG3mORKnAyM74HIgEc0ub67svBxK2bC7C6iBeJx+IlR4D6ED5Cu20IqrinuSm1scbteP20v7O4jJ8tQzWW54lBEMyzxoPzMB/I7mpv2v9n7ReF3U5tYO9VV0yCNQ4ZpFUHUBn71cktuBQxRhnRMqoLMwz03O/rVVSudVCnKre2LE5xDtuDqTh8Wt2+K4ZSsY6ZGd3I6Dl6Gorh/CdLGWRjJM/xSNzPoPIVtWcqOModhtuCCOvIgEbEH6itit4QUdj1KHDQh2t2CtR3FuCrOmCdLDdWHNT/yqRr7VzqlFSVnsa/Cu2c9uohvYHlUbCaPxEj8w6n12Poakbj2kWyABIZ2YnSqaNAPpluXlsDWrXiaBXUq6hlPMEZH864Z8BRk72MPpVIq0Z+qJCC+4lcrpMcdip++2Xlx5BDyb1OKl+A8Ct7MMUy8r/HM51SP8z0HoPrmqhHaSRjENxNGvRNQdR8hIDj6UNxd4x722P8AZR5/XFXjw6hiKscE+Hryfaz9y+ycWHTkOZ6D1qp9oPaAiq3u6mdlHicfsl/i++fRf1qCurQt+2kmm/IzeHb8gwpr5eNF3BckCIjTsOWfDjHQ5PKrqHUhcK7PU7Ft4L2VNyqy3cnvGQCF+GAZ32VcBvm2c4q6WHCY4UCIiqB91QFUfIDaqh7LOO67LuX/AGlsTGR107sh/qv8NXmOQMMiqNnlvfJ7r4xwK+M+K1Li6BGBy6moBX+1V8Y4ZZFOHYd3EOpdvCoHrzb5KT0qr9kbG1t2nlSSTvY4mVoJNmjBwSAD8RZsbgkeLHWt6HiPvl00qEe7wArCTuGY7NLjbIOyj8oblmoztfh4jKy91dW/2kbp4gQCCcNgeHPRgCOeCOdYcUqdXTa/6Op8DKpQ13s/ZotvsL4UVmv5ckqpitgfNokw/wDw/rXXaoPsQaM8JiMaOp1v3jPjLyZ8Tgjmv3Rnfw4OcZN+rpbu7nMlZWFKUqCRSlKAUpSgOZe3TiOLe0tQd7i4UkeaR+Ij/MyfpXLL681PuDoVvAoGTIw+9j8I6dOp6VbPbNeGTjFtENxBAXPoXZv7KlVnhkGouzftA2k+QGAygemCPmc+mI7z0nq8FHseb/HzY1xeY+2QHK+GVDzIB3BH41ySPTI6it+74mAAI8O7gFR0AP32xyX+vIVqX8fdzq4+GXwOPzD4X+WPCT02r7KGLaEGCRlmxyHL6t0A+vTemqUHoX2PQWzd/P8A55nm4lkRe8DFmXdh0cdRjkCBuMeXXJqWSdSocEaSNWemMZz+lQdxbdyVlAwuQsnXYnZznmQx3PkazSwAKq8ok5IPvEtkA77jJGF86lSdN2lkJvLSt1z7/wB8jak4kfiVCUHP8RH4lH9jufTbO5BOrqGU5U7giouSKUAPuSOcYxjHoerj+fLbavMCgqzROQJNyR0PUgH4WPI/0zU/UlB9smLbePR/lfz49qW9LMQpwiE6m8yOYGdgB1P086+218QSknMDKtjZh9Ngw6jrzHkNe2ts4XT4F2A8yPPzA9eZ+VY4U7qQw5yhXWm+6jOCvyzy/Socppa/Yhd5X9f1bp0f9AuHfSQMPKx0hh8CDfJHoN8eb1rGzBkKSeEgiRkHwORsJR1+Y88Z9d1LgRSM8mdJACvjKqOoPlk76uXIbY3wC572TvBjTnu4fXfxSfLY/RTVLJx1J5ZSXe0y5PbwXP7+97H3gt/7pdw3LN9lOTHNvkAMcoT+74Sf3T511cGSM6VBwNsf0/v+tca45aeGXUABgkMG0hiNwGUndunWui9hPZULzhsNzJe30UswJwsmEADlVOkjJBVQee+RV9N/A8bi6emp5kre8TMKPLdusMIJCluZwFwABuxJ1nA35etc67U+0Rp17lYpYbR9mk0/aSjAOnchVUgg4BJwRvg4rqHBPYVaxTLNczzXZQ5VJcaPqNy3TbOD1BrotzZpIhSRFdDsVZQyn6Hap0nMsH52sO2FlHCFR9IA+EqQf0A/686s3Y7sJJxRXmvllhszgwwg6Gl/8Rz8QXGML65HLLdIi9n3DlcSLYWwYHIIiXY+eMYqw1jT4eEJat34nXV4ypUgobLwNThPCYraFIIEEcUYwqjO2+eu5JJJyfOtulK6DkFKUoBSlKAUpSgPzh7QX0cavfedUXfKiwsQQCgVVDBvmo38waiLedwQwwZFGiRScBx0YHHnuDjqRX6X4zwG3u4+6uYUlTycZx6g81PqCDXNuOewZN24fcvbnn3UmZYvkCfEvzOqqyTeVudlDiVTWmSx4bnOISxbo8rDLHkqrnl5hfIcyd/MjyzkvqUYkibDKTzU81z1DDDA+YHrVhl9nXF4Cf8A3WGcdWhlVSfXEmCf0qC4taTwnvp7O7g0DDO0JMZBI2LjbGSMHzPrVXDGq+T0I8VSkrXx0/d+vM+zFpDmTwxjkmefq55H93kPWvLvqVHjYDfwZ+FiMjGOoIzuPmK1DxKB9Jkkwow2hkYajzBOR4l5EAfzrdm4tHIunTJIG6LG5z8tufyoqcpdqTyautTSaTVvF5f8E3Fiy6I1KynnqG0f5s8m9Mc/1rFagKrCNCwU7nO7t97nzbz9dqxhZmdYFhn7yQExhwsTEDmcsdyOfw59KmbTsTxJlCx2qoAMAHWcfyA/U1NnPvmD4unF31e3t08WyKivmjB7te8XfSucMh/CdW+nPnuPXphVtDAuwBbxSyMQM45IM9OmOgHmavvDfYlPINVzcMrHnpIX6YjByPmQflVc7W9iYVu4eE2SrJcyFWnmKk92DvgkkkbeNt+WkDnip0vm8HNLjY/+U/nzrhYRH2mbmQ+5wTXD8m7lSU9CzHwr86n7b2S8WmK5FvbDzZ9bLtjkgZc4Nds7O8BisraO2hGEjGPVj1c+bE5J+dSVTZXvYwnxdWeL2Xgcv7P+we2jdZbyaS7kU50t4Ys8/hySwz0Jweorp0cYUBVAAAwABgADkAByFeqVJzN33FKUoQKUpQClKUApSlAKUpQClKUArxLKFUsxCqoJJJwABuSSeQr3XF/b52kcS21gXaOCVe8mYffGohUz5AqSeniUnlQF04l7YeGQnSLkStnAWFWlz02KjSf1ql9peM3XELlcwX8fCimJI0RUkc75JVWLum42HQcs86jamGNNKIoXrjBz888/rXqGVUz3TyQ5/wAKV4h+iMF/lWcm2rI0jFLcsHvUECiKDiF7BGnwxy2jShBnOn7SHUFznbVXpO1xUYXjduB5NYxqfqPD/Sqzc8YkI0tfXOPI3LD++f51BcWmV9EYcyu7aQ0kzSBeWWwWx12+tZqMttT9v4Xbj0Xz7lxPFnurmNZuKRLHH9rbTpBFCTICVZQ22AD0JIcY51cmv7kDftBHjG57u0zy3+Q+lcy4XwhIN4zh8EMzKrhgeasjgqV2G2xGOdTVvfleXD+GP5kxFCfXkwHyqslO+JfgJR5r8kxxa7tTn3rjc0w6oLlQp/gtgKq3HbCC4hVOFWczSBw/frG6gAA/6yQ5JJI/rzqfi7TzJ+xsOHxHzAY/yVFP86w3naa/k+O7WJfwwRgf/dJqYfSqqEr3bfr+kaOUbWsvT9s6p2O7c292qwiQrdIgEsMqlJQQo1HD/EM75GfWrTX5M4+/djvg8hn1qVmaRjLkb51Z5geWOlfpbsLxZ7rh1rPLnvJIlLkjBLYwWx5MRqHoRXWmcrVidpSlSQKUpQClKUApSlAKUpQClKUApSlAKhe0/Y+14hGI7qIOFOVYEqyn0ZdxnqOR2yNqmqUByyX/ALOvDydpbpR5B4z/AFjzXmP/ALOXDxzmuj/HGP6R11WlAc9tPYPwpB4oZJPVpXH+4VFSM3sj4W0DwCzRA/31z3gI5EOxLD5ZweoNXGlAcQ437D7yL/uF4JUHKOcBXHoGAKt9dNVt+xXG4/isdX7ro3+7J/av0nSosibs/OMHZXjTcuHEfORF/wB5hUhbezTjMuzRW8Pq8mrH0jLV36lLIamco7P+waMSLNxCc3LDcRKNEQ9D95h6eHPXNdVjjCgKoAAGAAMAAbAADkK9UqSBSlKAUpSgFKUoBSlKAUpSg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00" y="4393128"/>
            <a:ext cx="1808805" cy="163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6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368584" y="5937920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design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houses</a:t>
            </a:r>
            <a:endParaRPr lang="es-MX" sz="2800" dirty="0">
              <a:latin typeface="AR CENA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68584" y="4045496"/>
            <a:ext cx="2342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teach</a:t>
            </a:r>
            <a:r>
              <a:rPr lang="es-MX" sz="2800" dirty="0" smtClean="0">
                <a:latin typeface="AR CENA" pitchFamily="2" charset="0"/>
              </a:rPr>
              <a:t> in a </a:t>
            </a:r>
            <a:r>
              <a:rPr lang="es-MX" sz="2800" dirty="0" err="1" smtClean="0">
                <a:latin typeface="AR CENA" pitchFamily="2" charset="0"/>
              </a:rPr>
              <a:t>school</a:t>
            </a:r>
            <a:endParaRPr lang="es-MX" sz="2800" dirty="0">
              <a:latin typeface="AR CENA" pitchFamily="2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368584" y="2153072"/>
            <a:ext cx="1749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fix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your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hair</a:t>
            </a:r>
            <a:endParaRPr lang="es-MX" sz="2800" dirty="0">
              <a:latin typeface="AR CENA" pitchFamily="2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358164" y="260648"/>
            <a:ext cx="4806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work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with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plants</a:t>
            </a:r>
            <a:r>
              <a:rPr lang="es-MX" sz="2800" dirty="0" smtClean="0">
                <a:latin typeface="AR CENA" pitchFamily="2" charset="0"/>
              </a:rPr>
              <a:t>, </a:t>
            </a:r>
            <a:r>
              <a:rPr lang="es-MX" sz="2800" dirty="0" err="1" smtClean="0">
                <a:latin typeface="AR CENA" pitchFamily="2" charset="0"/>
              </a:rPr>
              <a:t>trees</a:t>
            </a:r>
            <a:r>
              <a:rPr lang="es-MX" sz="2800" dirty="0" smtClean="0">
                <a:latin typeface="AR CENA" pitchFamily="2" charset="0"/>
              </a:rPr>
              <a:t> and </a:t>
            </a:r>
            <a:r>
              <a:rPr lang="es-MX" sz="2800" dirty="0" err="1" smtClean="0">
                <a:latin typeface="AR CENA" pitchFamily="2" charset="0"/>
              </a:rPr>
              <a:t>with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soil</a:t>
            </a:r>
            <a:endParaRPr lang="es-MX" sz="2800" dirty="0">
              <a:latin typeface="AR CENA" pitchFamily="2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6"/>
          <a:stretch/>
        </p:blipFill>
        <p:spPr bwMode="auto">
          <a:xfrm>
            <a:off x="4572000" y="4618048"/>
            <a:ext cx="1791627" cy="2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627" y="2394497"/>
            <a:ext cx="221867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27" y="2144884"/>
            <a:ext cx="1386609" cy="160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26" y="4765607"/>
            <a:ext cx="2189604" cy="164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30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92 C -0.00903 0.02384 -0.03941 0.04675 -0.04983 0.04675 C -0.11684 0.04675 -0.18577 -0.3125 -0.18577 -0.67084 C -0.18577 -0.49051 -0.22014 -0.3125 -0.25278 -0.3125 C -0.28716 -0.3125 -0.31979 -0.49306 -0.31979 -0.67084 C -0.31979 -0.58241 -0.33716 -0.49051 -0.35434 -0.49051 C -0.37153 -0.49051 -0.38889 -0.57963 -0.38889 -0.67084 C -0.38889 -0.62547 -0.3974 -0.58241 -0.40591 -0.58241 C -0.41459 -0.58241 -0.42309 -0.62825 -0.42309 -0.67084 C -0.42309 -0.64815 -0.42778 -0.62547 -0.43177 -0.62547 C -0.4342 -0.62547 -0.44045 -0.64862 -0.44045 -0.67084 C -0.44045 -0.65996 -0.44271 -0.64815 -0.44497 -0.64815 C -0.44497 -0.64561 -0.44948 -0.6595 -0.44948 -0.67084 C -0.44948 -0.66551 -0.44948 -0.65996 -0.45174 -0.65996 C -0.45174 -0.66274 -0.454 -0.66621 -0.454 -0.67084 C -0.454 -0.66899 -0.454 -0.66551 -0.454 -0.66274 C -0.45625 -0.66274 -0.45625 -0.66551 -0.45625 -0.66899 C -0.45851 -0.66899 -0.45851 -0.66621 -0.45851 -0.66274 C -0.46025 -0.66274 -0.46025 -0.66551 -0.46025 -0.66899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21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232 C -0.00851 -0.00185 -0.03785 -0.0007 -0.04792 -0.0007 C -0.1125 -0.0007 -0.179 -0.01227 -0.179 -0.02384 C -0.179 -0.01806 -0.21216 -0.01227 -0.24358 -0.01227 C -0.27691 -0.01227 -0.30834 -0.01875 -0.30834 -0.02384 C -0.30834 -0.0213 -0.32483 -0.01806 -0.3415 -0.01806 C -0.35816 -0.01806 -0.37466 -0.0213 -0.37466 -0.02384 C -0.37466 -0.02292 -0.38316 -0.0213 -0.39132 -0.0213 C -0.39966 -0.0213 -0.40799 -0.02292 -0.40799 -0.02384 C -0.40799 -0.02338 -0.41216 -0.02292 -0.41632 -0.02292 C -0.41841 -0.02292 -0.42448 -0.02338 -0.42448 -0.02384 C -0.42448 -0.02338 -0.42674 -0.02338 -0.429 -0.02338 C -0.429 -0.02292 -0.43334 -0.02384 -0.43334 -0.02338 C -0.43334 -0.02384 -0.43334 -0.02338 -0.43542 -0.02384 C -0.43542 -0.02338 -0.4375 -0.02384 -0.4375 -0.02338 C -0.4375 -0.02384 -0.4375 -0.02338 -0.4375 -0.02384 C -0.43976 -0.02384 -0.43976 -0.02338 -0.43976 -0.02384 C -0.44184 -0.02384 -0.44184 -0.02338 -0.44184 -0.02384 C -0.44393 -0.02384 -0.44393 -0.02338 -0.44393 -0.02384 " pathEditMode="relative" rAng="0" ptsTypes="fffffffffffffffffff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5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324 C -0.01302 -0.00972 -0.05834 -0.01597 -0.07396 -0.01597 C -0.17396 -0.01597 -0.27691 0.08426 -0.27691 0.18472 C -0.27691 0.13403 -0.3283 0.08426 -0.37709 0.08426 C -0.42847 0.08426 -0.47709 0.13472 -0.47709 0.18472 C -0.47709 0.15972 -0.50278 0.13403 -0.52865 0.13403 C -0.55434 0.13403 -0.58004 0.15903 -0.58004 0.18472 C -0.58004 0.17176 -0.59288 0.15972 -0.60573 0.15972 C -0.61858 0.15972 -0.63143 0.17245 -0.63143 0.18472 C -0.63143 0.17801 -0.6382 0.17176 -0.64427 0.17176 C -0.64775 0.17176 -0.65729 0.17824 -0.65729 0.18472 C -0.65729 0.18148 -0.66059 0.17801 -0.66389 0.17801 C -0.66389 0.17731 -0.67066 0.18125 -0.67066 0.18472 C -0.67066 0.18287 -0.67066 0.18148 -0.67396 0.18148 C -0.67396 0.18217 -0.67743 0.1831 -0.67743 0.18472 C -0.67743 0.18379 -0.67743 0.18287 -0.67743 0.18217 C -0.68073 0.18217 -0.68073 0.18287 -0.68073 0.18379 C -0.68403 0.18379 -0.68403 0.1831 -0.68403 0.18217 C -0.68733 0.18217 -0.68733 0.18287 -0.68733 0.18379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75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57 C -0.01337 -0.01389 -0.0599 -0.01597 -0.07604 -0.01597 C -0.179 -0.01597 -0.2849 0.01852 -0.2849 0.05301 C -0.2849 0.03542 -0.33785 0.01852 -0.38785 0.01852 C -0.4408 0.01852 -0.4908 0.03588 -0.4908 0.05301 C -0.4908 0.04445 -0.51736 0.03542 -0.54375 0.03542 C -0.57032 0.03542 -0.5967 0.04398 -0.5967 0.05301 C -0.5967 0.04838 -0.6099 0.04445 -0.62327 0.04445 C -0.63646 0.04445 -0.64966 0.04885 -0.64966 0.05301 C -0.64966 0.0507 -0.6566 0.04838 -0.66285 0.04838 C -0.66632 0.04838 -0.67622 0.0507 -0.67622 0.05301 C -0.67622 0.05186 -0.67952 0.0507 -0.68299 0.0507 C -0.68299 0.05047 -0.68993 0.05186 -0.68993 0.05301 C -0.68993 0.05232 -0.68993 0.05186 -0.69341 0.05186 C -0.69341 0.05209 -0.69688 0.05232 -0.69688 0.05301 C -0.69688 0.05255 -0.69688 0.05232 -0.69688 0.05209 C -0.70035 0.05209 -0.70035 0.05232 -0.70035 0.05255 C -0.70382 0.05255 -0.70382 0.05232 -0.70382 0.05209 C -0.70712 0.05209 -0.70712 0.05232 -0.70712 0.05255 " pathEditMode="relative" rAng="0" ptsTypes="fffffffffffffffffff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65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69922" y="2259710"/>
            <a:ext cx="3922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take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you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anywhere</a:t>
            </a:r>
            <a:r>
              <a:rPr lang="es-MX" sz="2800" dirty="0" smtClean="0">
                <a:latin typeface="AR CENA" pitchFamily="2" charset="0"/>
              </a:rPr>
              <a:t> in </a:t>
            </a:r>
            <a:r>
              <a:rPr lang="es-MX" sz="2800" dirty="0" err="1" smtClean="0">
                <a:latin typeface="AR CENA" pitchFamily="2" charset="0"/>
              </a:rPr>
              <a:t>the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city</a:t>
            </a:r>
            <a:endParaRPr lang="es-MX" sz="2800" dirty="0">
              <a:latin typeface="AR CENA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69922" y="4152134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walk</a:t>
            </a:r>
            <a:r>
              <a:rPr lang="es-MX" sz="2800" dirty="0" smtClean="0">
                <a:latin typeface="AR CENA" pitchFamily="2" charset="0"/>
              </a:rPr>
              <a:t> in </a:t>
            </a:r>
            <a:r>
              <a:rPr lang="es-MX" sz="2800" dirty="0" err="1" smtClean="0">
                <a:latin typeface="AR CENA" pitchFamily="2" charset="0"/>
              </a:rPr>
              <a:t>the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space</a:t>
            </a:r>
            <a:endParaRPr lang="es-MX" sz="2800" dirty="0">
              <a:latin typeface="AR CENA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269922" y="367286"/>
            <a:ext cx="3283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take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orders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from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menus</a:t>
            </a:r>
            <a:endParaRPr lang="es-MX" sz="2800" dirty="0">
              <a:latin typeface="AR CENA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269922" y="6044564"/>
            <a:ext cx="4030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sell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what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the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coustomer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needs</a:t>
            </a:r>
            <a:endParaRPr lang="es-MX" sz="2800" dirty="0">
              <a:latin typeface="AR CENA" pitchFamily="2" charset="0"/>
            </a:endParaRP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7" y="0"/>
            <a:ext cx="1519734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https://encrypted-tbn1.gstatic.com/images?q=tbn:ANd9GcScFFz8hRFf9XA3iVll4_GCcWICePISt52U4bsurTQsJjp7UPxgt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40" y="4359422"/>
            <a:ext cx="1472428" cy="15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68" y="1993451"/>
            <a:ext cx="1716046" cy="170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86539"/>
            <a:ext cx="2133600" cy="205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9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-0.01406 0.0213 -0.06076 0.04237 -0.07726 0.04237 C -0.18142 0.04237 -0.28889 -0.2831 -0.28889 -0.60787 C -0.28889 -0.4449 -0.34201 -0.2831 -0.39288 -0.2831 C -0.44635 -0.2831 -0.49687 -0.44745 -0.49687 -0.60787 C -0.49687 -0.528 -0.52396 -0.4449 -0.55035 -0.4449 C -0.57726 -0.4449 -0.60399 -0.52569 -0.60399 -0.60787 C -0.60399 -0.56713 -0.61736 -0.528 -0.63073 -0.528 C -0.6441 -0.528 -0.65746 -0.56944 -0.65746 -0.60787 C -0.65746 -0.5875 -0.66458 -0.56713 -0.67083 -0.56713 C -0.6743 -0.56713 -0.68403 -0.58819 -0.68403 -0.60787 C -0.68403 -0.59861 -0.68767 -0.5875 -0.69132 -0.5875 C -0.69132 -0.58518 -0.69826 -0.59791 -0.69826 -0.60787 C -0.69826 -0.60347 -0.69826 -0.59861 -0.70173 -0.59861 C -0.70173 -0.60069 -0.70538 -0.60393 -0.70538 -0.60787 C -0.70538 -0.60625 -0.70538 -0.60347 -0.70538 -0.60069 C -0.70885 -0.60069 -0.70885 -0.60347 -0.70885 -0.60625 C -0.71232 -0.60625 -0.71232 -0.60393 -0.71232 -0.60069 C -0.71528 -0.60069 -0.71528 -0.60347 -0.71528 -0.6062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4" y="-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278 C -0.00937 0.01019 -0.04184 0.02315 -0.05312 0.02315 C -0.12483 0.02315 -0.19826 -0.17755 -0.19826 -0.37755 C -0.19826 -0.27685 -0.23524 -0.17755 -0.26996 -0.17755 C -0.30677 -0.17755 -0.34149 -0.27847 -0.34149 -0.37755 C -0.34149 -0.32824 -0.3599 -0.27685 -0.37847 -0.27685 C -0.3967 -0.27685 -0.4151 -0.32685 -0.4151 -0.37755 C -0.4151 -0.35231 -0.42448 -0.32824 -0.43368 -0.32824 C -0.44271 -0.32824 -0.45208 -0.35393 -0.45208 -0.37755 C -0.45208 -0.36481 -0.45694 -0.35231 -0.46128 -0.35231 C -0.46354 -0.35231 -0.47031 -0.36528 -0.47031 -0.37755 C -0.47031 -0.37176 -0.47292 -0.36481 -0.47517 -0.36481 C -0.47517 -0.36343 -0.48003 -0.3713 -0.48003 -0.37755 C -0.48003 -0.37454 -0.48003 -0.37176 -0.48264 -0.37176 C -0.48264 -0.37338 -0.4849 -0.375 -0.4849 -0.37755 C -0.4849 -0.37662 -0.4849 -0.37454 -0.4849 -0.37338 C -0.48733 -0.37338 -0.48733 -0.37454 -0.48733 -0.37662 C -0.48958 -0.37662 -0.48958 -0.375 -0.48958 -0.37338 C -0.49167 -0.37338 -0.49167 -0.37454 -0.49167 -0.37662 " pathEditMode="relative" rAng="0" ptsTypes="fffffffffffffffffff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C -0.01423 -0.01666 -0.0625 -0.03264 -0.07934 -0.03264 C -0.18663 -0.03264 -0.29705 0.22662 -0.29705 0.48635 C -0.29705 0.35533 -0.35208 0.22662 -0.40434 0.22662 C -0.45937 0.22662 -0.51146 0.35741 -0.51146 0.48635 C -0.51146 0.42176 -0.53906 0.35533 -0.56649 0.35533 C -0.5941 0.35533 -0.6217 0.41968 -0.6217 0.48635 C -0.6217 0.45301 -0.63559 0.42176 -0.64913 0.42176 C -0.66285 0.42176 -0.67708 0.45463 -0.67708 0.48635 C -0.67708 0.46922 -0.6842 0.45301 -0.69062 0.45301 C -0.69427 0.45301 -0.70451 0.46991 -0.70451 0.48635 C -0.70451 0.47801 -0.70816 0.46922 -0.71163 0.46922 C -0.71163 0.46713 -0.71875 0.47755 -0.71875 0.48635 C -0.71875 0.48172 -0.71875 0.47801 -0.72239 0.47801 C -0.72239 0.47986 -0.72587 0.48218 -0.72587 0.48635 C -0.72587 0.48403 -0.72587 0.48172 -0.72587 0.47986 C -0.72951 0.47986 -0.72951 0.48172 -0.72951 0.48403 C -0.73298 0.48403 -0.73298 0.48218 -0.73298 0.47986 C -0.73646 0.47986 -0.73646 0.48172 -0.73646 0.48403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23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C -0.01302 -0.0162 -0.05747 -0.03148 -0.07309 -0.03148 C -0.17101 -0.03148 -0.27188 0.21713 -0.27188 0.46667 C -0.27188 0.34097 -0.32275 0.21713 -0.36997 0.21713 C -0.42084 0.21713 -0.46806 0.34283 -0.46806 0.46667 C -0.46806 0.40463 -0.49358 0.34097 -0.51875 0.34097 C -0.54445 0.34097 -0.56893 0.40278 -0.56893 0.46667 C -0.56893 0.43449 -0.58177 0.40463 -0.59445 0.40463 C -0.60695 0.40463 -0.61962 0.43611 -0.61962 0.46667 C -0.61962 0.45 -0.62605 0.43449 -0.6323 0.43449 C -0.63525 0.43449 -0.64532 0.4507 -0.64532 0.46667 C -0.64532 0.45834 -0.64792 0.45 -0.65157 0.45 C -0.65157 0.44838 -0.65799 0.45787 -0.65799 0.46667 C -0.65799 0.46204 -0.65799 0.45834 -0.66146 0.45834 C -0.66146 0.46019 -0.66493 0.4625 -0.66493 0.46667 C -0.66493 0.46435 -0.66493 0.46204 -0.66493 0.46019 C -0.66771 0.46019 -0.66771 0.46204 -0.66771 0.46435 C -0.67118 0.46435 -0.67118 0.4625 -0.67118 0.46019 C -0.67379 0.46019 -0.67379 0.46204 -0.67379 0.46435 " pathEditMode="relative" rAng="0" ptsTypes="fffffffffffffffffff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98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81480" y="764704"/>
            <a:ext cx="2125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catch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criminals</a:t>
            </a:r>
            <a:endParaRPr lang="es-MX" sz="2800" dirty="0">
              <a:latin typeface="AR CENA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81480" y="3918744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deal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with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goods</a:t>
            </a:r>
            <a:endParaRPr lang="es-MX" sz="2800" dirty="0">
              <a:latin typeface="AR CENA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81480" y="2341724"/>
            <a:ext cx="4722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help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you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travel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comfortably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by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plane</a:t>
            </a:r>
            <a:endParaRPr lang="es-MX" sz="2800" dirty="0">
              <a:latin typeface="AR CENA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081480" y="5495764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cure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sick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people</a:t>
            </a:r>
            <a:endParaRPr lang="es-MX" sz="2800" dirty="0">
              <a:latin typeface="AR CENA" pitchFamily="2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87569"/>
            <a:ext cx="1800200" cy="178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1" descr="https://encrypted-tbn1.gstatic.com/images?q=tbn:ANd9GcTXt1W848ruM6zOzyVvzvdwHz8DmU1q--3NGBfHo2_G5KcW5CAP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37029"/>
            <a:ext cx="1289669" cy="170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6"/>
          <a:stretch/>
        </p:blipFill>
        <p:spPr bwMode="auto">
          <a:xfrm>
            <a:off x="7020272" y="4365104"/>
            <a:ext cx="1725038" cy="171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45" y="597158"/>
            <a:ext cx="1752015" cy="177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2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185 C -0.0099 -0.01158 -0.0441 -0.02477 -0.05573 -0.02477 C -0.13125 -0.02477 -0.20886 0.1868 -0.20886 0.39884 C -0.20886 0.29166 -0.24775 0.1868 -0.28438 0.1868 C -0.32327 0.1868 -0.3599 0.29328 -0.3599 0.39884 C -0.3599 0.34583 -0.37952 0.29166 -0.39879 0.29166 C -0.41823 0.29166 -0.4375 0.34444 -0.4375 0.39884 C -0.4375 0.37152 -0.4474 0.34583 -0.45712 0.34583 C -0.46667 0.34583 -0.47639 0.37314 -0.47639 0.39884 C -0.47639 0.38472 -0.48143 0.37152 -0.48612 0.37152 C -0.48855 0.37152 -0.49584 0.38518 -0.49584 0.39884 C -0.49584 0.39166 -0.49827 0.38472 -0.50087 0.38472 C -0.50087 0.38333 -0.50591 0.3912 -0.50591 0.39884 C -0.50591 0.39467 -0.50591 0.39166 -0.50834 0.39166 C -0.50834 0.39328 -0.51094 0.39514 -0.51094 0.39884 C -0.51094 0.39676 -0.51094 0.39467 -0.51094 0.39328 C -0.51337 0.39328 -0.51337 0.39467 -0.51337 0.39676 C -0.51598 0.39676 -0.51598 0.39514 -0.51598 0.39328 C -0.51841 0.39328 -0.51841 0.39467 -0.51841 0.39676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0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5533 C -0.01389 -0.03542 -0.06267 -0.01597 -0.07951 -0.01597 C -0.18733 -0.01597 -0.29809 -0.32222 -0.29809 -0.62847 C -0.29809 -0.47431 -0.35347 -0.32222 -0.4059 -0.32222 C -0.46129 -0.32222 -0.51372 -0.47662 -0.51372 -0.62847 C -0.51372 -0.55255 -0.54132 -0.47431 -0.5691 -0.47431 C -0.5967 -0.47431 -0.62448 -0.55023 -0.62448 -0.62847 C -0.62448 -0.58935 -0.6382 -0.55255 -0.65208 -0.55255 C -0.66597 -0.55255 -0.67986 -0.59167 -0.67986 -0.62847 C -0.67986 -0.6088 -0.68698 -0.58935 -0.69358 -0.58935 C -0.69722 -0.58935 -0.70747 -0.60926 -0.70747 -0.62847 C -0.70747 -0.61898 -0.71111 -0.6088 -0.71476 -0.6088 C -0.71476 -0.60648 -0.72188 -0.61829 -0.72188 -0.62847 C -0.72188 -0.62338 -0.72188 -0.61898 -0.72552 -0.61898 C -0.72552 -0.6213 -0.72917 -0.62408 -0.72917 -0.62847 C -0.72917 -0.62639 -0.72917 -0.62338 -0.72917 -0.6213 C -0.73281 -0.6213 -0.73281 -0.62338 -0.73281 -0.62639 C -0.73646 -0.62639 -0.73646 -0.62408 -0.73646 -0.6213 C -0.73993 -0.6213 -0.73993 -0.62338 -0.73993 -0.62639 " pathEditMode="relative" rAng="0" ptsTypes="fffffffffffffffffff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97" y="-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125 C -0.01371 -0.00208 -0.06163 -0.01597 -0.0783 -0.01597 C -0.1842 -0.01597 -0.29305 0.20787 -0.29305 0.43195 C -0.29305 0.31898 -0.34757 0.20787 -0.39913 0.20787 C -0.45364 0.20787 -0.50503 0.32061 -0.50503 0.43195 C -0.50503 0.37616 -0.53229 0.31898 -0.55955 0.31898 C -0.5868 0.31898 -0.61406 0.37454 -0.61406 0.43195 C -0.61406 0.40324 -0.6276 0.37616 -0.64132 0.37616 C -0.65486 0.37616 -0.6684 0.40486 -0.6684 0.43195 C -0.6684 0.41736 -0.67552 0.40324 -0.68212 0.40324 C -0.68559 0.40324 -0.69566 0.41783 -0.69566 0.43195 C -0.69566 0.42477 -0.6993 0.41736 -0.70277 0.41736 C -0.70277 0.41574 -0.70989 0.42431 -0.70989 0.43195 C -0.70989 0.42801 -0.70989 0.42477 -0.71354 0.42477 C -0.71354 0.42639 -0.71701 0.42848 -0.71701 0.43195 C -0.71701 0.4301 -0.71701 0.42801 -0.71701 0.42639 C -0.72066 0.42639 -0.72066 0.42801 -0.72066 0.4301 C -0.72413 0.4301 -0.72413 0.42848 -0.72413 0.42639 C -0.7276 0.42639 -0.7276 0.42801 -0.7276 0.4301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9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-0.00989 0.01111 -0.04513 0.02222 -0.05763 0.02222 C -0.13524 0.02222 -0.21562 -0.14722 -0.21562 -0.31666 C -0.21562 -0.23194 -0.25555 -0.14722 -0.29357 -0.14722 C -0.33333 -0.14722 -0.37152 -0.23287 -0.37152 -0.31666 C -0.37152 -0.27523 -0.39131 -0.23194 -0.41145 -0.23194 C -0.43159 -0.23194 -0.45156 -0.27407 -0.45156 -0.31666 C -0.45156 -0.29537 -0.46163 -0.27523 -0.47152 -0.27523 C -0.48159 -0.27523 -0.49166 -0.29676 -0.49166 -0.31666 C -0.49166 -0.30625 -0.49687 -0.29537 -0.50156 -0.29537 C -0.50416 -0.29537 -0.51163 -0.30648 -0.51163 -0.31666 C -0.51163 -0.3118 -0.51423 -0.30625 -0.51684 -0.30625 C -0.51684 -0.30486 -0.52204 -0.31157 -0.52204 -0.31666 C -0.52204 -0.31435 -0.52204 -0.3118 -0.52465 -0.3118 C -0.52465 -0.31342 -0.52725 -0.31458 -0.52725 -0.31666 C -0.52725 -0.31597 -0.52725 -0.31435 -0.52725 -0.31342 C -0.52986 -0.31342 -0.52986 -0.31435 -0.52986 -0.31597 C -0.53246 -0.31597 -0.53246 -0.31458 -0.53246 -0.31342 C -0.53489 -0.31342 -0.53489 -0.31435 -0.53489 -0.31597 " pathEditMode="relative" rAng="0" ptsTypes="fffffffffffffffffff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3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83424" y="994926"/>
            <a:ext cx="2736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work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on</a:t>
            </a:r>
            <a:r>
              <a:rPr lang="es-MX" sz="2800" dirty="0" smtClean="0">
                <a:latin typeface="AR CENA" pitchFamily="2" charset="0"/>
              </a:rPr>
              <a:t> a </a:t>
            </a:r>
            <a:r>
              <a:rPr lang="es-MX" sz="2800" dirty="0" err="1" smtClean="0">
                <a:latin typeface="AR CENA" pitchFamily="2" charset="0"/>
              </a:rPr>
              <a:t>computer</a:t>
            </a:r>
            <a:endParaRPr lang="es-MX" sz="2800" dirty="0">
              <a:latin typeface="AR CENA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483425" y="5364549"/>
            <a:ext cx="1864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fly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big</a:t>
            </a:r>
            <a:r>
              <a:rPr lang="es-MX" sz="2800" dirty="0" smtClean="0">
                <a:latin typeface="AR CENA" pitchFamily="2" charset="0"/>
              </a:rPr>
              <a:t> planes</a:t>
            </a:r>
            <a:endParaRPr lang="es-MX" sz="2800" dirty="0">
              <a:latin typeface="AR CENA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483425" y="3908008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work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with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laws</a:t>
            </a:r>
            <a:endParaRPr lang="es-MX" sz="2800" dirty="0">
              <a:latin typeface="AR CENA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83425" y="2451467"/>
            <a:ext cx="2289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extinguish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fires</a:t>
            </a:r>
            <a:endParaRPr lang="es-MX" sz="2800" dirty="0">
              <a:latin typeface="AR CENA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75" y="4397633"/>
            <a:ext cx="1887723" cy="141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66" y="4171761"/>
            <a:ext cx="1713126" cy="170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00" y="548680"/>
            <a:ext cx="1638672" cy="190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55212"/>
            <a:ext cx="2062789" cy="135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92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417 C -0.01267 -0.00995 -0.05642 -0.01528 -0.07152 -0.01528 C -0.16788 -0.01528 -0.26736 0.075 -0.26736 0.16551 C -0.26736 0.11968 -0.31684 0.075 -0.36388 0.075 C -0.41354 0.075 -0.46041 0.12037 -0.46041 0.16551 C -0.46041 0.14283 -0.48541 0.11968 -0.51024 0.11968 C -0.53489 0.11968 -0.55972 0.14213 -0.55972 0.16551 C -0.55972 0.15371 -0.57222 0.14283 -0.58454 0.14283 C -0.59687 0.14283 -0.60937 0.15417 -0.60937 0.16551 C -0.60937 0.15949 -0.61579 0.15371 -0.6217 0.15371 C -0.62517 0.15371 -0.63437 0.15949 -0.63437 0.16551 C -0.63437 0.16227 -0.6375 0.15949 -0.64062 0.15949 C -0.64062 0.15857 -0.64722 0.16204 -0.64722 0.16551 C -0.64722 0.16366 -0.64722 0.16227 -0.65034 0.16227 C -0.65034 0.16296 -0.65382 0.16389 -0.65382 0.16551 C -0.65382 0.16458 -0.65382 0.16366 -0.65382 0.16296 C -0.65694 0.16296 -0.65694 0.16366 -0.65694 0.16458 C -0.66007 0.16458 -0.66007 0.16389 -0.66007 0.16296 C -0.66319 0.16296 -0.66319 0.16366 -0.66319 0.16458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0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093 C -0.01042 -0.0125 -0.04497 -0.02615 -0.0566 -0.02615 C -0.13299 -0.02615 -0.21094 0.18241 -0.21094 0.38982 C -0.21094 0.28519 -0.25017 0.18241 -0.2875 0.18241 C -0.32622 0.18241 -0.36337 0.28727 -0.36337 0.38982 C -0.36337 0.33866 -0.38264 0.28519 -0.40243 0.28519 C -0.42188 0.28519 -0.44132 0.33681 -0.44132 0.38982 C -0.44132 0.36366 -0.45122 0.33866 -0.46094 0.33866 C -0.47066 0.33866 -0.48073 0.36505 -0.48073 0.38982 C -0.48073 0.37685 -0.48576 0.36366 -0.49028 0.36366 C -0.49288 0.36366 -0.50017 0.37709 -0.50017 0.38982 C -0.50017 0.38334 -0.5026 0.37685 -0.50504 0.37685 C -0.50504 0.37477 -0.51007 0.3831 -0.51007 0.38982 C -0.51007 0.38681 -0.51007 0.38334 -0.51267 0.38334 C -0.51267 0.38519 -0.51528 0.38704 -0.51528 0.38982 C -0.51528 0.38843 -0.51528 0.38681 -0.51528 0.38519 C -0.51788 0.38519 -0.51788 0.38681 -0.51788 0.38843 C -0.52031 0.38843 -0.52031 0.38704 -0.52031 0.38519 C -0.5224 0.38519 -0.5224 0.38681 -0.5224 0.38843 " pathEditMode="relative" rAng="0" ptsTypes="fffffffffffffffffff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28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C -0.00868 0.00278 -0.03819 0.00602 -0.04843 0.00602 C -0.11389 0.00602 -0.18125 -0.03935 -0.18125 -0.08472 C -0.18125 -0.06204 -0.21493 -0.03935 -0.24687 -0.03935 C -0.28038 -0.03935 -0.31215 -0.0625 -0.31215 -0.08472 C -0.31215 -0.07384 -0.32916 -0.06204 -0.346 -0.06204 C -0.36267 -0.06204 -0.37951 -0.07338 -0.37951 -0.08472 C -0.37951 -0.07917 -0.38802 -0.07384 -0.39635 -0.07384 C -0.40468 -0.07384 -0.41319 -0.0794 -0.41319 -0.08472 C -0.41319 -0.08195 -0.41771 -0.07917 -0.4217 -0.07917 C -0.42378 -0.07917 -0.43021 -0.08195 -0.43021 -0.08472 C -0.43021 -0.08357 -0.43212 -0.08195 -0.43437 -0.08195 C -0.43437 -0.08171 -0.43889 -0.08334 -0.43889 -0.08472 C -0.43889 -0.08403 -0.43889 -0.08357 -0.44097 -0.08357 C -0.44097 -0.0838 -0.44323 -0.08426 -0.44323 -0.08472 C -0.44323 -0.08472 -0.44323 -0.08403 -0.44323 -0.0838 C -0.44548 -0.0838 -0.44548 -0.08403 -0.44548 -0.08472 C -0.44774 -0.08472 -0.44774 -0.08426 -0.44774 -0.0838 C -0.44965 -0.0838 -0.44965 -0.08403 -0.44965 -0.08472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83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023 C -0.0125 0.0206 -0.05503 0.04098 -0.06979 0.04098 C -0.16406 0.04098 -0.26076 -0.27523 -0.26076 -0.59074 C -0.26076 -0.43194 -0.30937 -0.27523 -0.35503 -0.27523 C -0.40365 -0.27523 -0.44948 -0.43449 -0.44948 -0.59074 C -0.44948 -0.51296 -0.47361 -0.43194 -0.49774 -0.43194 C -0.52222 -0.43194 -0.54635 -0.51088 -0.54635 -0.59074 C -0.54635 -0.55092 -0.55851 -0.51296 -0.57066 -0.51296 C -0.58264 -0.51296 -0.59479 -0.55347 -0.59479 -0.59074 C -0.59479 -0.57083 -0.60104 -0.55092 -0.60677 -0.55092 C -0.61007 -0.55092 -0.6191 -0.57129 -0.6191 -0.59074 C -0.6191 -0.58148 -0.62222 -0.57083 -0.62535 -0.57083 C -0.62535 -0.56828 -0.63177 -0.58102 -0.63177 -0.59074 C -0.63177 -0.58634 -0.63177 -0.58148 -0.63472 -0.58148 C -0.63472 -0.58356 -0.63802 -0.5868 -0.63802 -0.59074 C -0.63802 -0.58912 -0.63802 -0.58634 -0.63802 -0.58356 C -0.64115 -0.58356 -0.64115 -0.58634 -0.64115 -0.58912 C -0.64427 -0.58912 -0.64427 -0.5868 -0.64427 -0.58356 C -0.64722 -0.58356 -0.64722 -0.58634 -0.64722 -0.58912 " pathEditMode="relative" rAng="0" ptsTypes="fffffffffffffffffff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61" y="-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303077" y="3945482"/>
            <a:ext cx="4285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help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doctors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operate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on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patients</a:t>
            </a:r>
            <a:endParaRPr lang="es-MX" sz="2800" dirty="0">
              <a:latin typeface="AR CENA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303077" y="692696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carry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lugagge</a:t>
            </a:r>
            <a:endParaRPr lang="es-MX" sz="2800" dirty="0">
              <a:latin typeface="AR CENA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03077" y="2319089"/>
            <a:ext cx="2156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act</a:t>
            </a:r>
            <a:r>
              <a:rPr lang="es-MX" sz="2800" dirty="0" smtClean="0">
                <a:latin typeface="AR CENA" pitchFamily="2" charset="0"/>
              </a:rPr>
              <a:t> in a </a:t>
            </a:r>
            <a:r>
              <a:rPr lang="es-MX" sz="2800" dirty="0" err="1" smtClean="0">
                <a:latin typeface="AR CENA" pitchFamily="2" charset="0"/>
              </a:rPr>
              <a:t>theater</a:t>
            </a:r>
            <a:endParaRPr lang="es-MX" sz="2800" dirty="0">
              <a:latin typeface="AR CENA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03077" y="5571874"/>
            <a:ext cx="1954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sing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very</a:t>
            </a:r>
            <a:r>
              <a:rPr lang="es-MX" sz="2800" dirty="0" smtClean="0">
                <a:latin typeface="AR CENA" pitchFamily="2" charset="0"/>
              </a:rPr>
              <a:t> </a:t>
            </a:r>
            <a:r>
              <a:rPr lang="es-MX" sz="2800" dirty="0" err="1" smtClean="0">
                <a:latin typeface="AR CENA" pitchFamily="2" charset="0"/>
              </a:rPr>
              <a:t>well</a:t>
            </a:r>
            <a:endParaRPr lang="es-MX" sz="2800" dirty="0">
              <a:latin typeface="AR CENA" pitchFamily="2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43" y="340587"/>
            <a:ext cx="1386032" cy="1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691" y="4714228"/>
            <a:ext cx="1835242" cy="165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43" y="2551213"/>
            <a:ext cx="1168097" cy="194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http://t2.gstatic.com/images?q=tbn:ANd9GcQG-enh788ifepTUQB8hInQ1E7dZUt8gdZqgqES8umnbR3xzpHc4g:images.yodibujo.es/img/vignettes/andrea-corazon-636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21" y="1412776"/>
            <a:ext cx="1222454" cy="188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9 C -0.01372 0.00069 -0.06164 0.00278 -0.07813 0.00278 C -0.18403 0.00278 -0.29289 -0.02778 -0.29289 -0.0581 C -0.29289 -0.04306 -0.34705 -0.02778 -0.39844 -0.02778 C -0.45296 -0.02778 -0.50435 -0.04306 -0.50435 -0.0581 C -0.50435 -0.05093 -0.53143 -0.04306 -0.55851 -0.04306 C -0.58594 -0.04306 -0.61303 -0.05046 -0.61303 -0.0581 C -0.61303 -0.05463 -0.62657 -0.05093 -0.64011 -0.05093 C -0.65382 -0.05093 -0.66737 -0.05486 -0.66737 -0.0581 C -0.66737 -0.05648 -0.67431 -0.05463 -0.68108 -0.05463 C -0.68455 -0.05463 -0.69462 -0.05648 -0.69462 -0.0581 C -0.69462 -0.05764 -0.69827 -0.05648 -0.70174 -0.05648 C -0.70174 -0.05625 -0.70869 -0.05718 -0.70869 -0.0581 C -0.70869 -0.05787 -0.70869 -0.05764 -0.71233 -0.05764 C -0.71233 -0.05718 -0.7158 -0.05787 -0.7158 -0.0581 C -0.7158 -0.05787 -0.7158 -0.05764 -0.7158 -0.05718 C -0.71928 -0.05764 -0.71928 -0.05787 -0.71928 -0.0581 C -0.72275 -0.0581 -0.72275 -0.05787 -0.72275 -0.05764 C -0.72622 -0.05764 -0.72622 -0.05787 -0.72622 -0.0581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19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C -0.00989 -0.01667 -0.04462 -0.03288 -0.05659 -0.03288 C -0.13351 -0.03288 -0.21268 0.22662 -0.21268 0.48634 C -0.21268 0.35532 -0.25226 0.22662 -0.28959 0.22662 C -0.32917 0.22662 -0.3665 0.35717 -0.3665 0.48634 C -0.3665 0.42175 -0.38629 0.35532 -0.40608 0.35532 C -0.42587 0.35532 -0.44566 0.41967 -0.44566 0.48634 C -0.44566 0.453 -0.45539 0.42175 -0.46546 0.42175 C -0.47535 0.42175 -0.48507 0.45486 -0.48507 0.48634 C -0.48507 0.46921 -0.49028 0.453 -0.49497 0.453 C -0.49775 0.453 -0.50487 0.46967 -0.50487 0.48634 C -0.50487 0.47777 -0.50747 0.46921 -0.51007 0.46921 C -0.51007 0.46736 -0.51511 0.47731 -0.51511 0.48634 C -0.51511 0.48171 -0.51511 0.47777 -0.51789 0.47777 C -0.51789 0.47986 -0.52032 0.4824 -0.52032 0.48634 C -0.52032 0.48425 -0.52032 0.48171 -0.52032 0.47986 C -0.5231 0.47986 -0.5231 0.48171 -0.5231 0.48425 C -0.52553 0.48425 -0.52553 0.4824 -0.52553 0.47986 C -0.52796 0.47986 -0.52796 0.48171 -0.52796 0.48425 " pathEditMode="relative" rAng="0" ptsTypes="fffffffffffffffffff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C -0.01355 -0.00324 -0.06059 -0.00648 -0.07691 -0.00648 C -0.18091 -0.00648 -0.28785 0.04699 -0.28785 0.10069 C -0.28785 0.07361 -0.34132 0.04699 -0.39184 0.04699 C -0.44532 0.04699 -0.49601 0.07384 -0.49601 0.10069 C -0.49601 0.08727 -0.52275 0.07361 -0.54948 0.07361 C -0.57622 0.07361 -0.60296 0.0868 -0.60296 0.10069 C -0.60296 0.09375 -0.61615 0.08727 -0.62952 0.08727 C -0.64289 0.08727 -0.65625 0.09421 -0.65625 0.10069 C -0.65625 0.09699 -0.66337 0.09375 -0.66962 0.09375 C -0.67327 0.09375 -0.68299 0.09699 -0.68299 0.10069 C -0.68299 0.09861 -0.68664 0.09699 -0.69011 0.09699 C -0.69011 0.09653 -0.69705 0.09861 -0.69705 0.10069 C -0.69705 0.09954 -0.69705 0.09861 -0.70052 0.09861 C -0.70052 0.09907 -0.704 0.09977 -0.704 0.10069 C -0.704 0.10023 -0.704 0.09954 -0.704 0.09907 C -0.70747 0.09907 -0.70747 0.09954 -0.70747 0.10023 C -0.71094 0.10023 -0.71094 0.09977 -0.71094 0.09907 C -0.71424 0.09907 -0.71424 0.09954 -0.71424 0.10023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12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C -0.01181 0.01551 -0.05174 0.03079 -0.06562 0.03079 C -0.15434 0.03079 -0.24549 -0.21018 -0.24549 -0.45046 C -0.24549 -0.32963 -0.29097 -0.21018 -0.33403 -0.21018 C -0.37969 -0.21018 -0.42292 -0.33148 -0.42292 -0.45046 C -0.42292 -0.39143 -0.44566 -0.32963 -0.46823 -0.32963 C -0.49115 -0.32963 -0.51389 -0.38958 -0.51389 -0.45046 C -0.51389 -0.42037 -0.52535 -0.39143 -0.53681 -0.39143 C -0.54809 -0.39143 -0.55937 -0.42199 -0.55937 -0.45046 C -0.55937 -0.43541 -0.56545 -0.42037 -0.57083 -0.42037 C -0.57378 -0.42037 -0.58229 -0.43611 -0.58229 -0.45046 C -0.58229 -0.44352 -0.58524 -0.43541 -0.58819 -0.43541 C -0.58819 -0.43379 -0.59427 -0.44305 -0.59427 -0.45046 C -0.59427 -0.44722 -0.59427 -0.44352 -0.59705 -0.44352 C -0.59705 -0.44514 -0.60017 -0.44745 -0.60017 -0.45046 C -0.60017 -0.4493 -0.60017 -0.44722 -0.60017 -0.44514 C -0.60295 -0.44514 -0.60295 -0.44722 -0.60295 -0.4493 C -0.60608 -0.4493 -0.60608 -0.44745 -0.60608 -0.44514 C -0.60868 -0.44514 -0.60868 -0.44722 -0.60868 -0.4493 " pathEditMode="relative" rAng="0" ptsTypes="fffffffffffffffffff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34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121</Words>
  <Application>Microsoft Office PowerPoint</Application>
  <PresentationFormat>Presentación en pantalla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jobs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Well done!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Ines</dc:creator>
  <cp:lastModifiedBy>Ines</cp:lastModifiedBy>
  <cp:revision>27</cp:revision>
  <dcterms:created xsi:type="dcterms:W3CDTF">2014-10-27T03:33:21Z</dcterms:created>
  <dcterms:modified xsi:type="dcterms:W3CDTF">2014-11-19T02:55:58Z</dcterms:modified>
</cp:coreProperties>
</file>